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0"/>
  </p:notesMasterIdLst>
  <p:handoutMasterIdLst>
    <p:handoutMasterId r:id="rId21"/>
  </p:handoutMasterIdLst>
  <p:sldIdLst>
    <p:sldId id="278" r:id="rId5"/>
    <p:sldId id="263" r:id="rId6"/>
    <p:sldId id="257" r:id="rId7"/>
    <p:sldId id="279" r:id="rId8"/>
    <p:sldId id="265" r:id="rId9"/>
    <p:sldId id="283" r:id="rId10"/>
    <p:sldId id="264" r:id="rId11"/>
    <p:sldId id="280" r:id="rId12"/>
    <p:sldId id="261" r:id="rId13"/>
    <p:sldId id="282" r:id="rId14"/>
    <p:sldId id="259" r:id="rId15"/>
    <p:sldId id="281" r:id="rId16"/>
    <p:sldId id="274" r:id="rId17"/>
    <p:sldId id="276"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F31BA-5B26-42B4-9D42-C4F2E5B69B6E}" v="6" dt="2023-11-01T01:32:42.102"/>
  </p1510:revLst>
</p1510:revInfo>
</file>

<file path=ppt/tableStyles.xml><?xml version="1.0" encoding="utf-8"?>
<a:tblStyleLst xmlns:a="http://schemas.openxmlformats.org/drawingml/2006/main" def="{68D230F3-CF80-4859-8CE7-A43EE81993B5}">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928" autoAdjust="0"/>
  </p:normalViewPr>
  <p:slideViewPr>
    <p:cSldViewPr snapToGrid="0">
      <p:cViewPr varScale="1">
        <p:scale>
          <a:sx n="63" d="100"/>
          <a:sy n="63" d="100"/>
        </p:scale>
        <p:origin x="804" y="5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58" d="100"/>
          <a:sy n="58" d="100"/>
        </p:scale>
        <p:origin x="2357"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 Beall" userId="a90fe9adf95d6e93" providerId="LiveId" clId="{09BF31BA-5B26-42B4-9D42-C4F2E5B69B6E}"/>
    <pc:docChg chg="undo redo custSel delSld modSld sldOrd">
      <pc:chgData name="Mel Beall" userId="a90fe9adf95d6e93" providerId="LiveId" clId="{09BF31BA-5B26-42B4-9D42-C4F2E5B69B6E}" dt="2023-11-01T01:38:44.523" v="327" actId="47"/>
      <pc:docMkLst>
        <pc:docMk/>
      </pc:docMkLst>
      <pc:sldChg chg="addSp delSp modSp mod">
        <pc:chgData name="Mel Beall" userId="a90fe9adf95d6e93" providerId="LiveId" clId="{09BF31BA-5B26-42B4-9D42-C4F2E5B69B6E}" dt="2023-11-01T01:38:13.448" v="326" actId="1076"/>
        <pc:sldMkLst>
          <pc:docMk/>
          <pc:sldMk cId="1094308873" sldId="259"/>
        </pc:sldMkLst>
        <pc:spChg chg="mod">
          <ac:chgData name="Mel Beall" userId="a90fe9adf95d6e93" providerId="LiveId" clId="{09BF31BA-5B26-42B4-9D42-C4F2E5B69B6E}" dt="2023-11-01T01:38:13.448" v="326" actId="1076"/>
          <ac:spMkLst>
            <pc:docMk/>
            <pc:sldMk cId="1094308873" sldId="259"/>
            <ac:spMk id="3" creationId="{43F20131-2E66-4147-85FF-C0F1FCA97231}"/>
          </ac:spMkLst>
        </pc:spChg>
        <pc:spChg chg="add del mod">
          <ac:chgData name="Mel Beall" userId="a90fe9adf95d6e93" providerId="LiveId" clId="{09BF31BA-5B26-42B4-9D42-C4F2E5B69B6E}" dt="2023-11-01T01:37:10.457" v="314" actId="478"/>
          <ac:spMkLst>
            <pc:docMk/>
            <pc:sldMk cId="1094308873" sldId="259"/>
            <ac:spMk id="10" creationId="{00E7F2B6-10A7-477E-B377-78173351CB9B}"/>
          </ac:spMkLst>
        </pc:spChg>
        <pc:spChg chg="add del mod">
          <ac:chgData name="Mel Beall" userId="a90fe9adf95d6e93" providerId="LiveId" clId="{09BF31BA-5B26-42B4-9D42-C4F2E5B69B6E}" dt="2023-11-01T01:32:23.025" v="289" actId="478"/>
          <ac:spMkLst>
            <pc:docMk/>
            <pc:sldMk cId="1094308873" sldId="259"/>
            <ac:spMk id="12" creationId="{41C9CB0B-6643-8E38-956C-F4C4ACC83F42}"/>
          </ac:spMkLst>
        </pc:spChg>
        <pc:spChg chg="add del mod">
          <ac:chgData name="Mel Beall" userId="a90fe9adf95d6e93" providerId="LiveId" clId="{09BF31BA-5B26-42B4-9D42-C4F2E5B69B6E}" dt="2023-11-01T01:32:22.518" v="286" actId="767"/>
          <ac:spMkLst>
            <pc:docMk/>
            <pc:sldMk cId="1094308873" sldId="259"/>
            <ac:spMk id="13" creationId="{39A87E03-C5BD-7AF2-920D-3C810844FC0B}"/>
          </ac:spMkLst>
        </pc:spChg>
        <pc:spChg chg="add mod">
          <ac:chgData name="Mel Beall" userId="a90fe9adf95d6e93" providerId="LiveId" clId="{09BF31BA-5B26-42B4-9D42-C4F2E5B69B6E}" dt="2023-11-01T01:38:08.262" v="324" actId="1076"/>
          <ac:spMkLst>
            <pc:docMk/>
            <pc:sldMk cId="1094308873" sldId="259"/>
            <ac:spMk id="14" creationId="{5B30CFD4-7B5F-98F2-26B4-01A160A5183D}"/>
          </ac:spMkLst>
        </pc:spChg>
        <pc:spChg chg="add del mod">
          <ac:chgData name="Mel Beall" userId="a90fe9adf95d6e93" providerId="LiveId" clId="{09BF31BA-5B26-42B4-9D42-C4F2E5B69B6E}" dt="2023-11-01T01:37:14.024" v="315" actId="478"/>
          <ac:spMkLst>
            <pc:docMk/>
            <pc:sldMk cId="1094308873" sldId="259"/>
            <ac:spMk id="16" creationId="{E95A16AB-D503-B9E1-0D9D-7D283E3A5C35}"/>
          </ac:spMkLst>
        </pc:spChg>
        <pc:spChg chg="mod">
          <ac:chgData name="Mel Beall" userId="a90fe9adf95d6e93" providerId="LiveId" clId="{09BF31BA-5B26-42B4-9D42-C4F2E5B69B6E}" dt="2023-11-01T01:38:11.142" v="325" actId="1076"/>
          <ac:spMkLst>
            <pc:docMk/>
            <pc:sldMk cId="1094308873" sldId="259"/>
            <ac:spMk id="19" creationId="{59BCB765-3776-41F5-B6B8-6208678A046A}"/>
          </ac:spMkLst>
        </pc:spChg>
        <pc:picChg chg="del">
          <ac:chgData name="Mel Beall" userId="a90fe9adf95d6e93" providerId="LiveId" clId="{09BF31BA-5B26-42B4-9D42-C4F2E5B69B6E}" dt="2023-10-31T23:27:07.544" v="158" actId="478"/>
          <ac:picMkLst>
            <pc:docMk/>
            <pc:sldMk cId="1094308873" sldId="259"/>
            <ac:picMk id="4" creationId="{E824690C-A29B-AC33-FB0E-D128E9E1E985}"/>
          </ac:picMkLst>
        </pc:picChg>
        <pc:picChg chg="add del mod">
          <ac:chgData name="Mel Beall" userId="a90fe9adf95d6e93" providerId="LiveId" clId="{09BF31BA-5B26-42B4-9D42-C4F2E5B69B6E}" dt="2023-11-01T01:28:12.228" v="243" actId="478"/>
          <ac:picMkLst>
            <pc:docMk/>
            <pc:sldMk cId="1094308873" sldId="259"/>
            <ac:picMk id="6" creationId="{B8BD7EE4-7D82-4F9C-C744-E351DE0AB0D8}"/>
          </ac:picMkLst>
        </pc:picChg>
        <pc:picChg chg="add mod">
          <ac:chgData name="Mel Beall" userId="a90fe9adf95d6e93" providerId="LiveId" clId="{09BF31BA-5B26-42B4-9D42-C4F2E5B69B6E}" dt="2023-11-01T01:37:50.554" v="322" actId="14100"/>
          <ac:picMkLst>
            <pc:docMk/>
            <pc:sldMk cId="1094308873" sldId="259"/>
            <ac:picMk id="9" creationId="{AECACC04-645A-6865-355E-EC8AB316BB87}"/>
          </ac:picMkLst>
        </pc:picChg>
      </pc:sldChg>
      <pc:sldChg chg="modSp mod ord">
        <pc:chgData name="Mel Beall" userId="a90fe9adf95d6e93" providerId="LiveId" clId="{09BF31BA-5B26-42B4-9D42-C4F2E5B69B6E}" dt="2023-10-31T23:01:04.446" v="77" actId="14100"/>
        <pc:sldMkLst>
          <pc:docMk/>
          <pc:sldMk cId="3984440688" sldId="261"/>
        </pc:sldMkLst>
        <pc:spChg chg="mod">
          <ac:chgData name="Mel Beall" userId="a90fe9adf95d6e93" providerId="LiveId" clId="{09BF31BA-5B26-42B4-9D42-C4F2E5B69B6E}" dt="2023-10-31T22:58:51.150" v="73" actId="14100"/>
          <ac:spMkLst>
            <pc:docMk/>
            <pc:sldMk cId="3984440688" sldId="261"/>
            <ac:spMk id="20" creationId="{9DD5C83D-EDBA-2BA3-4E59-C8F13D83767B}"/>
          </ac:spMkLst>
        </pc:spChg>
        <pc:spChg chg="mod">
          <ac:chgData name="Mel Beall" userId="a90fe9adf95d6e93" providerId="LiveId" clId="{09BF31BA-5B26-42B4-9D42-C4F2E5B69B6E}" dt="2023-10-31T23:00:54.951" v="76" actId="1076"/>
          <ac:spMkLst>
            <pc:docMk/>
            <pc:sldMk cId="3984440688" sldId="261"/>
            <ac:spMk id="23" creationId="{8662E445-5222-442C-9812-2FA51B852A71}"/>
          </ac:spMkLst>
        </pc:spChg>
        <pc:spChg chg="mod">
          <ac:chgData name="Mel Beall" userId="a90fe9adf95d6e93" providerId="LiveId" clId="{09BF31BA-5B26-42B4-9D42-C4F2E5B69B6E}" dt="2023-10-31T23:00:02.782" v="75" actId="208"/>
          <ac:spMkLst>
            <pc:docMk/>
            <pc:sldMk cId="3984440688" sldId="261"/>
            <ac:spMk id="57" creationId="{A4B55A16-3B6C-5B66-2A7C-FD8E6A100F4B}"/>
          </ac:spMkLst>
        </pc:spChg>
        <pc:picChg chg="mod">
          <ac:chgData name="Mel Beall" userId="a90fe9adf95d6e93" providerId="LiveId" clId="{09BF31BA-5B26-42B4-9D42-C4F2E5B69B6E}" dt="2023-10-31T22:58:38.642" v="70" actId="1076"/>
          <ac:picMkLst>
            <pc:docMk/>
            <pc:sldMk cId="3984440688" sldId="261"/>
            <ac:picMk id="4" creationId="{F3CD53E9-97E1-A0A8-F0B6-869416E974DB}"/>
          </ac:picMkLst>
        </pc:picChg>
        <pc:picChg chg="mod">
          <ac:chgData name="Mel Beall" userId="a90fe9adf95d6e93" providerId="LiveId" clId="{09BF31BA-5B26-42B4-9D42-C4F2E5B69B6E}" dt="2023-10-31T23:01:04.446" v="77" actId="14100"/>
          <ac:picMkLst>
            <pc:docMk/>
            <pc:sldMk cId="3984440688" sldId="261"/>
            <ac:picMk id="5" creationId="{87504677-5ABB-4EF2-5BF5-D59115EB62B9}"/>
          </ac:picMkLst>
        </pc:picChg>
      </pc:sldChg>
      <pc:sldChg chg="addSp delSp modSp mod modAnim">
        <pc:chgData name="Mel Beall" userId="a90fe9adf95d6e93" providerId="LiveId" clId="{09BF31BA-5B26-42B4-9D42-C4F2E5B69B6E}" dt="2023-11-01T01:24:35.638" v="242"/>
        <pc:sldMkLst>
          <pc:docMk/>
          <pc:sldMk cId="2883553059" sldId="264"/>
        </pc:sldMkLst>
        <pc:picChg chg="add del mod">
          <ac:chgData name="Mel Beall" userId="a90fe9adf95d6e93" providerId="LiveId" clId="{09BF31BA-5B26-42B4-9D42-C4F2E5B69B6E}" dt="2023-11-01T00:21:36.974" v="215" actId="22"/>
          <ac:picMkLst>
            <pc:docMk/>
            <pc:sldMk cId="2883553059" sldId="264"/>
            <ac:picMk id="4" creationId="{53F044B1-DCDD-0833-178B-6E50BC753C81}"/>
          </ac:picMkLst>
        </pc:picChg>
        <pc:picChg chg="add del mod">
          <ac:chgData name="Mel Beall" userId="a90fe9adf95d6e93" providerId="LiveId" clId="{09BF31BA-5B26-42B4-9D42-C4F2E5B69B6E}" dt="2023-11-01T00:55:23.351" v="226" actId="478"/>
          <ac:picMkLst>
            <pc:docMk/>
            <pc:sldMk cId="2883553059" sldId="264"/>
            <ac:picMk id="6" creationId="{9CC1D388-20DB-D7E0-BBE6-D0DE09ACB010}"/>
          </ac:picMkLst>
        </pc:picChg>
        <pc:picChg chg="add mod">
          <ac:chgData name="Mel Beall" userId="a90fe9adf95d6e93" providerId="LiveId" clId="{09BF31BA-5B26-42B4-9D42-C4F2E5B69B6E}" dt="2023-11-01T00:55:27.029" v="227" actId="1076"/>
          <ac:picMkLst>
            <pc:docMk/>
            <pc:sldMk cId="2883553059" sldId="264"/>
            <ac:picMk id="8" creationId="{4B7AED25-786D-2C04-73EA-117F84194791}"/>
          </ac:picMkLst>
        </pc:picChg>
        <pc:picChg chg="add mod">
          <ac:chgData name="Mel Beall" userId="a90fe9adf95d6e93" providerId="LiveId" clId="{09BF31BA-5B26-42B4-9D42-C4F2E5B69B6E}" dt="2023-11-01T00:56:44.216" v="230" actId="1076"/>
          <ac:picMkLst>
            <pc:docMk/>
            <pc:sldMk cId="2883553059" sldId="264"/>
            <ac:picMk id="10" creationId="{5BF15158-35C7-8102-2135-F2BAC50D16C2}"/>
          </ac:picMkLst>
        </pc:picChg>
        <pc:picChg chg="add del mod">
          <ac:chgData name="Mel Beall" userId="a90fe9adf95d6e93" providerId="LiveId" clId="{09BF31BA-5B26-42B4-9D42-C4F2E5B69B6E}" dt="2023-11-01T01:23:07.632" v="235" actId="478"/>
          <ac:picMkLst>
            <pc:docMk/>
            <pc:sldMk cId="2883553059" sldId="264"/>
            <ac:picMk id="12" creationId="{4F7081C0-4D09-74CF-AE3C-552221DD1EDF}"/>
          </ac:picMkLst>
        </pc:picChg>
        <pc:picChg chg="add mod">
          <ac:chgData name="Mel Beall" userId="a90fe9adf95d6e93" providerId="LiveId" clId="{09BF31BA-5B26-42B4-9D42-C4F2E5B69B6E}" dt="2023-11-01T01:24:01.143" v="239" actId="14100"/>
          <ac:picMkLst>
            <pc:docMk/>
            <pc:sldMk cId="2883553059" sldId="264"/>
            <ac:picMk id="14" creationId="{12AE208A-A303-20FF-B502-D9F0E2711B2B}"/>
          </ac:picMkLst>
        </pc:picChg>
        <pc:picChg chg="add del">
          <ac:chgData name="Mel Beall" userId="a90fe9adf95d6e93" providerId="LiveId" clId="{09BF31BA-5B26-42B4-9D42-C4F2E5B69B6E}" dt="2023-11-01T00:22:32.474" v="216" actId="478"/>
          <ac:picMkLst>
            <pc:docMk/>
            <pc:sldMk cId="2883553059" sldId="264"/>
            <ac:picMk id="32" creationId="{F80EF430-59CF-B36C-9BB2-E026075EED74}"/>
          </ac:picMkLst>
        </pc:picChg>
        <pc:picChg chg="del">
          <ac:chgData name="Mel Beall" userId="a90fe9adf95d6e93" providerId="LiveId" clId="{09BF31BA-5B26-42B4-9D42-C4F2E5B69B6E}" dt="2023-11-01T00:56:38.300" v="228" actId="478"/>
          <ac:picMkLst>
            <pc:docMk/>
            <pc:sldMk cId="2883553059" sldId="264"/>
            <ac:picMk id="34" creationId="{27A904B9-F704-3AE2-5C25-ECCAECF8310C}"/>
          </ac:picMkLst>
        </pc:picChg>
        <pc:picChg chg="del">
          <ac:chgData name="Mel Beall" userId="a90fe9adf95d6e93" providerId="LiveId" clId="{09BF31BA-5B26-42B4-9D42-C4F2E5B69B6E}" dt="2023-11-01T01:22:29.291" v="231" actId="478"/>
          <ac:picMkLst>
            <pc:docMk/>
            <pc:sldMk cId="2883553059" sldId="264"/>
            <ac:picMk id="36" creationId="{249F874B-DDFD-15D7-946F-A3727004BD3B}"/>
          </ac:picMkLst>
        </pc:picChg>
      </pc:sldChg>
      <pc:sldChg chg="del">
        <pc:chgData name="Mel Beall" userId="a90fe9adf95d6e93" providerId="LiveId" clId="{09BF31BA-5B26-42B4-9D42-C4F2E5B69B6E}" dt="2023-11-01T01:38:44.523" v="327" actId="47"/>
        <pc:sldMkLst>
          <pc:docMk/>
          <pc:sldMk cId="1404125716" sldId="270"/>
        </pc:sldMkLst>
      </pc:sldChg>
      <pc:sldChg chg="modSp mod">
        <pc:chgData name="Mel Beall" userId="a90fe9adf95d6e93" providerId="LiveId" clId="{09BF31BA-5B26-42B4-9D42-C4F2E5B69B6E}" dt="2023-11-01T00:18:24.312" v="205" actId="20577"/>
        <pc:sldMkLst>
          <pc:docMk/>
          <pc:sldMk cId="204619446" sldId="274"/>
        </pc:sldMkLst>
        <pc:spChg chg="mod">
          <ac:chgData name="Mel Beall" userId="a90fe9adf95d6e93" providerId="LiveId" clId="{09BF31BA-5B26-42B4-9D42-C4F2E5B69B6E}" dt="2023-11-01T00:18:24.312" v="205" actId="20577"/>
          <ac:spMkLst>
            <pc:docMk/>
            <pc:sldMk cId="204619446" sldId="274"/>
            <ac:spMk id="21" creationId="{1ACAAE1E-C644-4F5F-B013-E7D2D2C82E71}"/>
          </ac:spMkLst>
        </pc:spChg>
      </pc:sldChg>
      <pc:sldChg chg="addSp delSp modSp mod">
        <pc:chgData name="Mel Beall" userId="a90fe9adf95d6e93" providerId="LiveId" clId="{09BF31BA-5B26-42B4-9D42-C4F2E5B69B6E}" dt="2023-10-31T22:31:07.530" v="41" actId="1076"/>
        <pc:sldMkLst>
          <pc:docMk/>
          <pc:sldMk cId="1619923694" sldId="280"/>
        </pc:sldMkLst>
        <pc:spChg chg="mod">
          <ac:chgData name="Mel Beall" userId="a90fe9adf95d6e93" providerId="LiveId" clId="{09BF31BA-5B26-42B4-9D42-C4F2E5B69B6E}" dt="2023-10-31T22:30:54.392" v="38" actId="1076"/>
          <ac:spMkLst>
            <pc:docMk/>
            <pc:sldMk cId="1619923694" sldId="280"/>
            <ac:spMk id="3" creationId="{A39BE1DD-9C4F-FE48-5EBB-003686E31D15}"/>
          </ac:spMkLst>
        </pc:spChg>
        <pc:picChg chg="add mod">
          <ac:chgData name="Mel Beall" userId="a90fe9adf95d6e93" providerId="LiveId" clId="{09BF31BA-5B26-42B4-9D42-C4F2E5B69B6E}" dt="2023-10-31T22:31:07.530" v="41" actId="1076"/>
          <ac:picMkLst>
            <pc:docMk/>
            <pc:sldMk cId="1619923694" sldId="280"/>
            <ac:picMk id="5" creationId="{A79CAE66-B9E1-BB6A-45EF-D573CECB3944}"/>
          </ac:picMkLst>
        </pc:picChg>
        <pc:picChg chg="del">
          <ac:chgData name="Mel Beall" userId="a90fe9adf95d6e93" providerId="LiveId" clId="{09BF31BA-5B26-42B4-9D42-C4F2E5B69B6E}" dt="2023-10-31T22:28:01.455" v="5" actId="478"/>
          <ac:picMkLst>
            <pc:docMk/>
            <pc:sldMk cId="1619923694" sldId="280"/>
            <ac:picMk id="13" creationId="{01902B86-EE3C-8F56-D2A7-896D8AD7D355}"/>
          </ac:picMkLst>
        </pc:picChg>
      </pc:sldChg>
      <pc:sldChg chg="addSp delSp modSp mod">
        <pc:chgData name="Mel Beall" userId="a90fe9adf95d6e93" providerId="LiveId" clId="{09BF31BA-5B26-42B4-9D42-C4F2E5B69B6E}" dt="2023-11-01T00:53:05.168" v="224" actId="1076"/>
        <pc:sldMkLst>
          <pc:docMk/>
          <pc:sldMk cId="3257790153" sldId="282"/>
        </pc:sldMkLst>
        <pc:picChg chg="add del mod">
          <ac:chgData name="Mel Beall" userId="a90fe9adf95d6e93" providerId="LiveId" clId="{09BF31BA-5B26-42B4-9D42-C4F2E5B69B6E}" dt="2023-10-31T23:40:00.006" v="166" actId="478"/>
          <ac:picMkLst>
            <pc:docMk/>
            <pc:sldMk cId="3257790153" sldId="282"/>
            <ac:picMk id="3" creationId="{C719FA45-2456-FA54-8046-3C06AAB2DB40}"/>
          </ac:picMkLst>
        </pc:picChg>
        <pc:picChg chg="del">
          <ac:chgData name="Mel Beall" userId="a90fe9adf95d6e93" providerId="LiveId" clId="{09BF31BA-5B26-42B4-9D42-C4F2E5B69B6E}" dt="2023-10-31T23:35:07.735" v="161" actId="478"/>
          <ac:picMkLst>
            <pc:docMk/>
            <pc:sldMk cId="3257790153" sldId="282"/>
            <ac:picMk id="4" creationId="{53A83D71-DCC4-28D2-5CEC-34B3F6F390E4}"/>
          </ac:picMkLst>
        </pc:picChg>
        <pc:picChg chg="add mod">
          <ac:chgData name="Mel Beall" userId="a90fe9adf95d6e93" providerId="LiveId" clId="{09BF31BA-5B26-42B4-9D42-C4F2E5B69B6E}" dt="2023-10-31T23:40:12.798" v="170" actId="1076"/>
          <ac:picMkLst>
            <pc:docMk/>
            <pc:sldMk cId="3257790153" sldId="282"/>
            <ac:picMk id="6" creationId="{092E2C66-FB41-DC54-1E44-0EB17EAB0F8A}"/>
          </ac:picMkLst>
        </pc:picChg>
        <pc:picChg chg="add mod">
          <ac:chgData name="Mel Beall" userId="a90fe9adf95d6e93" providerId="LiveId" clId="{09BF31BA-5B26-42B4-9D42-C4F2E5B69B6E}" dt="2023-11-01T00:53:05.168" v="224" actId="1076"/>
          <ac:picMkLst>
            <pc:docMk/>
            <pc:sldMk cId="3257790153" sldId="282"/>
            <ac:picMk id="8" creationId="{65831CA9-3432-6190-940F-732A418D6599}"/>
          </ac:picMkLst>
        </pc:picChg>
        <pc:picChg chg="del">
          <ac:chgData name="Mel Beall" userId="a90fe9adf95d6e93" providerId="LiveId" clId="{09BF31BA-5B26-42B4-9D42-C4F2E5B69B6E}" dt="2023-11-01T00:52:51.938" v="221" actId="478"/>
          <ac:picMkLst>
            <pc:docMk/>
            <pc:sldMk cId="3257790153" sldId="282"/>
            <ac:picMk id="26" creationId="{12197440-75ED-4020-FE1F-E7E6E6FDE60B}"/>
          </ac:picMkLst>
        </pc:picChg>
      </pc:sldChg>
      <pc:sldChg chg="addSp delSp modSp mod">
        <pc:chgData name="Mel Beall" userId="a90fe9adf95d6e93" providerId="LiveId" clId="{09BF31BA-5B26-42B4-9D42-C4F2E5B69B6E}" dt="2023-10-31T23:12:31.398" v="156" actId="14100"/>
        <pc:sldMkLst>
          <pc:docMk/>
          <pc:sldMk cId="1459544759" sldId="283"/>
        </pc:sldMkLst>
        <pc:spChg chg="add del mod">
          <ac:chgData name="Mel Beall" userId="a90fe9adf95d6e93" providerId="LiveId" clId="{09BF31BA-5B26-42B4-9D42-C4F2E5B69B6E}" dt="2023-10-31T23:10:04.880" v="79" actId="478"/>
          <ac:spMkLst>
            <pc:docMk/>
            <pc:sldMk cId="1459544759" sldId="283"/>
            <ac:spMk id="3" creationId="{ADFDFE48-0607-E62E-C31C-D3A92738FB91}"/>
          </ac:spMkLst>
        </pc:spChg>
        <pc:spChg chg="add del mod">
          <ac:chgData name="Mel Beall" userId="a90fe9adf95d6e93" providerId="LiveId" clId="{09BF31BA-5B26-42B4-9D42-C4F2E5B69B6E}" dt="2023-10-31T23:11:01.040" v="83" actId="478"/>
          <ac:spMkLst>
            <pc:docMk/>
            <pc:sldMk cId="1459544759" sldId="283"/>
            <ac:spMk id="5" creationId="{40948C56-700E-4860-AC66-00B9D483C9C0}"/>
          </ac:spMkLst>
        </pc:spChg>
        <pc:spChg chg="del">
          <ac:chgData name="Mel Beall" userId="a90fe9adf95d6e93" providerId="LiveId" clId="{09BF31BA-5B26-42B4-9D42-C4F2E5B69B6E}" dt="2023-10-31T23:10:10.175" v="81" actId="478"/>
          <ac:spMkLst>
            <pc:docMk/>
            <pc:sldMk cId="1459544759" sldId="283"/>
            <ac:spMk id="15" creationId="{02DD9784-BE55-A886-ABCD-F395DA471875}"/>
          </ac:spMkLst>
        </pc:spChg>
        <pc:spChg chg="mod">
          <ac:chgData name="Mel Beall" userId="a90fe9adf95d6e93" providerId="LiveId" clId="{09BF31BA-5B26-42B4-9D42-C4F2E5B69B6E}" dt="2023-10-31T22:57:51.327" v="42" actId="20577"/>
          <ac:spMkLst>
            <pc:docMk/>
            <pc:sldMk cId="1459544759" sldId="283"/>
            <ac:spMk id="16" creationId="{D762157A-43EB-35D0-F984-32CBC0F3900D}"/>
          </ac:spMkLst>
        </pc:spChg>
        <pc:spChg chg="mod">
          <ac:chgData name="Mel Beall" userId="a90fe9adf95d6e93" providerId="LiveId" clId="{09BF31BA-5B26-42B4-9D42-C4F2E5B69B6E}" dt="2023-10-31T23:12:27.203" v="155" actId="1076"/>
          <ac:spMkLst>
            <pc:docMk/>
            <pc:sldMk cId="1459544759" sldId="283"/>
            <ac:spMk id="23" creationId="{5BCCD6C8-F91D-4A81-8513-B31078BBC009}"/>
          </ac:spMkLst>
        </pc:spChg>
        <pc:spChg chg="mod">
          <ac:chgData name="Mel Beall" userId="a90fe9adf95d6e93" providerId="LiveId" clId="{09BF31BA-5B26-42B4-9D42-C4F2E5B69B6E}" dt="2023-10-31T23:12:31.398" v="156" actId="14100"/>
          <ac:spMkLst>
            <pc:docMk/>
            <pc:sldMk cId="1459544759" sldId="283"/>
            <ac:spMk id="63" creationId="{9F219F7A-AA8D-44E8-85C6-7B9E43B2FEA2}"/>
          </ac:spMkLst>
        </pc:spChg>
        <pc:spChg chg="del mod">
          <ac:chgData name="Mel Beall" userId="a90fe9adf95d6e93" providerId="LiveId" clId="{09BF31BA-5B26-42B4-9D42-C4F2E5B69B6E}" dt="2023-10-31T23:10:58.486" v="82" actId="478"/>
          <ac:spMkLst>
            <pc:docMk/>
            <pc:sldMk cId="1459544759" sldId="283"/>
            <ac:spMk id="99" creationId="{5355A1F3-1DF5-4754-82C7-DBE14DBFAC9A}"/>
          </ac:spMkLst>
        </pc:spChg>
        <pc:spChg chg="del">
          <ac:chgData name="Mel Beall" userId="a90fe9adf95d6e93" providerId="LiveId" clId="{09BF31BA-5B26-42B4-9D42-C4F2E5B69B6E}" dt="2023-10-31T23:10:03.282" v="78" actId="478"/>
          <ac:spMkLst>
            <pc:docMk/>
            <pc:sldMk cId="1459544759" sldId="283"/>
            <ac:spMk id="100" creationId="{20C05462-50C1-47AC-B864-6331DA480340}"/>
          </ac:spMkLst>
        </pc:spChg>
        <pc:spChg chg="del mod">
          <ac:chgData name="Mel Beall" userId="a90fe9adf95d6e93" providerId="LiveId" clId="{09BF31BA-5B26-42B4-9D42-C4F2E5B69B6E}" dt="2023-10-31T23:10:07.497" v="80" actId="478"/>
          <ac:spMkLst>
            <pc:docMk/>
            <pc:sldMk cId="1459544759" sldId="283"/>
            <ac:spMk id="101" creationId="{E67B7AF0-52AF-488F-990C-DB132A565BAD}"/>
          </ac:spMkLst>
        </pc:spChg>
        <pc:picChg chg="mod">
          <ac:chgData name="Mel Beall" userId="a90fe9adf95d6e93" providerId="LiveId" clId="{09BF31BA-5B26-42B4-9D42-C4F2E5B69B6E}" dt="2023-10-31T22:26:22.297" v="3" actId="14100"/>
          <ac:picMkLst>
            <pc:docMk/>
            <pc:sldMk cId="1459544759" sldId="283"/>
            <ac:picMk id="7" creationId="{FEFE0FD9-B795-A0CE-E2FC-F0CE420BE83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10/31/2023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10/31/2023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a:t>
            </a:fld>
            <a:endParaRPr lang="en-US" dirty="0"/>
          </a:p>
        </p:txBody>
      </p:sp>
    </p:spTree>
    <p:extLst>
      <p:ext uri="{BB962C8B-B14F-4D97-AF65-F5344CB8AC3E}">
        <p14:creationId xmlns:p14="http://schemas.microsoft.com/office/powerpoint/2010/main" val="3539865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11</a:t>
            </a:fld>
            <a:endParaRPr lang="en-US" dirty="0"/>
          </a:p>
        </p:txBody>
      </p:sp>
    </p:spTree>
    <p:extLst>
      <p:ext uri="{BB962C8B-B14F-4D97-AF65-F5344CB8AC3E}">
        <p14:creationId xmlns:p14="http://schemas.microsoft.com/office/powerpoint/2010/main" val="2934763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2514622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14</a:t>
            </a:fld>
            <a:endParaRPr lang="en-US" dirty="0"/>
          </a:p>
        </p:txBody>
      </p:sp>
    </p:spTree>
    <p:extLst>
      <p:ext uri="{BB962C8B-B14F-4D97-AF65-F5344CB8AC3E}">
        <p14:creationId xmlns:p14="http://schemas.microsoft.com/office/powerpoint/2010/main" val="183940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2</a:t>
            </a:fld>
            <a:endParaRPr lang="en-US" dirty="0"/>
          </a:p>
        </p:txBody>
      </p:sp>
    </p:spTree>
    <p:extLst>
      <p:ext uri="{BB962C8B-B14F-4D97-AF65-F5344CB8AC3E}">
        <p14:creationId xmlns:p14="http://schemas.microsoft.com/office/powerpoint/2010/main" val="316467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332628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365934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101635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6</a:t>
            </a:fld>
            <a:endParaRPr lang="en-US" dirty="0"/>
          </a:p>
        </p:txBody>
      </p:sp>
    </p:spTree>
    <p:extLst>
      <p:ext uri="{BB962C8B-B14F-4D97-AF65-F5344CB8AC3E}">
        <p14:creationId xmlns:p14="http://schemas.microsoft.com/office/powerpoint/2010/main" val="1450850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7</a:t>
            </a:fld>
            <a:endParaRPr lang="en-US" dirty="0"/>
          </a:p>
        </p:txBody>
      </p:sp>
    </p:spTree>
    <p:extLst>
      <p:ext uri="{BB962C8B-B14F-4D97-AF65-F5344CB8AC3E}">
        <p14:creationId xmlns:p14="http://schemas.microsoft.com/office/powerpoint/2010/main" val="2399374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287862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364628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a:solidFill>
            <a:schemeClr val="accent4">
              <a:alpha val="62000"/>
            </a:schemeClr>
          </a:solidFill>
        </p:spPr>
        <p:txBody>
          <a:bodyPr/>
          <a:lstStyle>
            <a:lvl1pPr marL="0" indent="0" algn="ctr">
              <a:buNone/>
              <a:defRPr>
                <a:solidFill>
                  <a:schemeClr val="bg1"/>
                </a:solidFill>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1871830" y="1995397"/>
            <a:ext cx="8261873" cy="1338828"/>
          </a:xfrm>
          <a:prstGeom prst="rect">
            <a:avLst/>
          </a:prstGeom>
          <a:noFill/>
          <a:ln w="38100">
            <a:solidFill>
              <a:schemeClr val="accent1"/>
            </a:solidFill>
          </a:ln>
        </p:spPr>
        <p:txBody>
          <a:bodyPr wrap="square" lIns="0" tIns="274320" rIns="0" bIns="274320" anchor="ctr" anchorCtr="0">
            <a:spAutoFit/>
          </a:bodyPr>
          <a:lstStyle>
            <a:lvl1pPr algn="ctr">
              <a:lnSpc>
                <a:spcPct val="80000"/>
              </a:lnSpc>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1871830" y="4914047"/>
            <a:ext cx="8261873" cy="831149"/>
          </a:xfrm>
          <a:prstGeom prst="rect">
            <a:avLst/>
          </a:prstGeom>
          <a:no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4014466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838200" y="136525"/>
            <a:ext cx="10515600" cy="1031087"/>
          </a:xfrm>
          <a:prstGeom prst="rect">
            <a:avLst/>
          </a:prstGeom>
        </p:spPr>
        <p:txBody>
          <a:bodyPr anchor="b" anchorCtr="0"/>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5"/>
            <a:ext cx="2939143" cy="370112"/>
          </a:xfrm>
          <a:prstGeom prst="rect">
            <a:avLst/>
          </a:prstGeom>
        </p:spPr>
        <p:txBody>
          <a:bodyPr anchor="t">
            <a:normAutofit/>
          </a:bodyPr>
          <a:lstStyle>
            <a:lvl1pPr marL="0" indent="0" algn="ctr">
              <a:lnSpc>
                <a:spcPct val="100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844202"/>
          </a:xfrm>
          <a:prstGeom prst="rect">
            <a:avLst/>
          </a:prstGeom>
        </p:spPr>
        <p:txBody>
          <a:bodyPr anchor="t">
            <a:norm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5"/>
            <a:ext cx="2939143" cy="370112"/>
          </a:xfrm>
          <a:prstGeom prst="rect">
            <a:avLst/>
          </a:prstGeom>
        </p:spPr>
        <p:txBody>
          <a:bodyPr anchor="t">
            <a:normAutofit/>
          </a:bodyPr>
          <a:lstStyle>
            <a:lvl1pPr marL="0" indent="0" algn="ctr">
              <a:lnSpc>
                <a:spcPct val="100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844202"/>
          </a:xfrm>
          <a:prstGeom prst="rect">
            <a:avLst/>
          </a:prstGeom>
        </p:spPr>
        <p:txBody>
          <a:bodyPr anchor="t">
            <a:norm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5"/>
            <a:ext cx="2939143" cy="370112"/>
          </a:xfrm>
          <a:prstGeom prst="rect">
            <a:avLst/>
          </a:prstGeom>
        </p:spPr>
        <p:txBody>
          <a:bodyPr anchor="t">
            <a:normAutofit/>
          </a:bodyPr>
          <a:lstStyle>
            <a:lvl1pPr marL="0" indent="0" algn="ctr">
              <a:lnSpc>
                <a:spcPct val="100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844202"/>
          </a:xfrm>
          <a:prstGeom prst="rect">
            <a:avLst/>
          </a:prstGeom>
        </p:spPr>
        <p:txBody>
          <a:bodyPr anchor="t">
            <a:norm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1366084"/>
            <a:ext cx="4028188" cy="1633067"/>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7"/>
            <a:ext cx="4953000" cy="379504"/>
          </a:xfrm>
          <a:prstGeom prst="rect">
            <a:avLst/>
          </a:prstGeom>
        </p:spPr>
        <p:txBody>
          <a:bodyPr anchor="ctr" anchorCtr="0"/>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298041"/>
          </a:xfrm>
          <a:prstGeom prst="rect">
            <a:avLst/>
          </a:prstGeom>
        </p:spPr>
        <p:txBody>
          <a:bodyPr anchor="t">
            <a:normAutofit/>
          </a:bodyPr>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7"/>
            <a:ext cx="4953000" cy="379504"/>
          </a:xfrm>
          <a:prstGeom prst="rect">
            <a:avLst/>
          </a:prstGeom>
        </p:spPr>
        <p:txBody>
          <a:bodyPr anchor="ctr" anchorCtr="0"/>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298041"/>
          </a:xfrm>
          <a:prstGeom prst="rect">
            <a:avLst/>
          </a:prstGeom>
        </p:spPr>
        <p:txBody>
          <a:bodyPr anchor="t">
            <a:normAutofit/>
          </a:bodyPr>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136526"/>
            <a:ext cx="5272746" cy="872764"/>
          </a:xfrm>
          <a:prstGeom prst="rect">
            <a:avLst/>
          </a:prstGeom>
        </p:spPr>
        <p:txBody>
          <a:bodyPr anchor="b" anchorCtr="0"/>
          <a:lstStyle>
            <a:lvl1pPr>
              <a:defRPr sz="2400" cap="all" spc="100" baseline="0">
                <a:solidFill>
                  <a:schemeClr val="accent2"/>
                </a:solidFill>
              </a:defRPr>
            </a:lvl1pPr>
          </a:lstStyle>
          <a:p>
            <a:r>
              <a:rPr lang="en-US" dirty="0"/>
              <a:t>Click to add title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2479833" y="2992227"/>
            <a:ext cx="2395991" cy="426393"/>
          </a:xfrm>
          <a:prstGeom prst="rect">
            <a:avLst/>
          </a:prstGeom>
        </p:spPr>
        <p:txBody>
          <a:bodyPr anchor="ctr" anchorCtr="0"/>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9" name="Text Placeholder 10">
            <a:extLst>
              <a:ext uri="{FF2B5EF4-FFF2-40B4-BE49-F238E27FC236}">
                <a16:creationId xmlns:a16="http://schemas.microsoft.com/office/drawing/2014/main" id="{279C2E31-7298-0176-1525-0D87EF8385D9}"/>
              </a:ext>
            </a:extLst>
          </p:cNvPr>
          <p:cNvSpPr>
            <a:spLocks noGrp="1"/>
          </p:cNvSpPr>
          <p:nvPr>
            <p:ph type="body" sz="quarter" idx="28" hasCustomPrompt="1"/>
          </p:nvPr>
        </p:nvSpPr>
        <p:spPr>
          <a:xfrm>
            <a:off x="4425599" y="4156201"/>
            <a:ext cx="640080" cy="615553"/>
          </a:xfrm>
          <a:prstGeom prst="rect">
            <a:avLst/>
          </a:prstGeom>
          <a:ln w="28575">
            <a:solidFill>
              <a:schemeClr val="accent3">
                <a:lumMod val="75000"/>
              </a:schemeClr>
            </a:solidFill>
          </a:ln>
        </p:spPr>
        <p:txBody>
          <a:bodyPr lIns="182880" tIns="182880" rIns="182880" bIns="182880" anchor="ctr">
            <a:spAutoFit/>
          </a:bodyPr>
          <a:lstStyle>
            <a:lvl1pPr marL="0" indent="0" algn="ctr">
              <a:lnSpc>
                <a:spcPct val="100000"/>
              </a:lnSpc>
              <a:spcBef>
                <a:spcPts val="0"/>
              </a:spcBef>
              <a:buNone/>
              <a:defRPr sz="1600" cap="all" spc="100" baseline="0">
                <a:solidFill>
                  <a:schemeClr val="accent3">
                    <a:lumMod val="75000"/>
                  </a:schemeClr>
                </a:solidFill>
                <a:latin typeface="+mj-lt"/>
              </a:defRPr>
            </a:lvl1pPr>
          </a:lstStyle>
          <a:p>
            <a:pPr lvl="0"/>
            <a:r>
              <a:rPr lang="en-US" dirty="0"/>
              <a:t>#</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095998" y="311795"/>
            <a:ext cx="2514603" cy="426393"/>
          </a:xfrm>
          <a:prstGeom prst="rect">
            <a:avLst/>
          </a:prstGeom>
        </p:spPr>
        <p:txBody>
          <a:bodyPr anchor="ctr" anchorCtr="0"/>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173125" y="2202522"/>
            <a:ext cx="640080" cy="615553"/>
          </a:xfrm>
          <a:prstGeom prst="rect">
            <a:avLst/>
          </a:prstGeom>
          <a:ln w="28575">
            <a:solidFill>
              <a:schemeClr val="tx1"/>
            </a:solidFill>
          </a:ln>
        </p:spPr>
        <p:txBody>
          <a:bodyPr lIns="182880" tIns="182880" rIns="182880" bIns="182880" anchor="ctr">
            <a:spAutoFit/>
          </a:bodyPr>
          <a:lstStyle>
            <a:lvl1pPr marL="0" indent="0" algn="ctr">
              <a:lnSpc>
                <a:spcPct val="100000"/>
              </a:lnSpc>
              <a:spcBef>
                <a:spcPts val="0"/>
              </a:spcBef>
              <a:buNone/>
              <a:defRPr sz="1600" cap="all" spc="100" baseline="0">
                <a:solidFill>
                  <a:schemeClr val="accent4">
                    <a:lumMod val="50000"/>
                  </a:schemeClr>
                </a:solidFill>
                <a:latin typeface="+mj-lt"/>
              </a:defRPr>
            </a:lvl1pPr>
          </a:lstStyle>
          <a:p>
            <a:pPr lvl="0"/>
            <a:r>
              <a:rPr lang="en-US" dirty="0"/>
              <a:t>#</a:t>
            </a:r>
          </a:p>
        </p:txBody>
      </p:sp>
      <p:sp>
        <p:nvSpPr>
          <p:cNvPr id="10" name="Text Placeholder 10">
            <a:extLst>
              <a:ext uri="{FF2B5EF4-FFF2-40B4-BE49-F238E27FC236}">
                <a16:creationId xmlns:a16="http://schemas.microsoft.com/office/drawing/2014/main" id="{C85DBB47-8DD5-9E71-081A-EBA598136064}"/>
              </a:ext>
            </a:extLst>
          </p:cNvPr>
          <p:cNvSpPr>
            <a:spLocks noGrp="1"/>
          </p:cNvSpPr>
          <p:nvPr>
            <p:ph type="body" sz="quarter" idx="29" hasCustomPrompt="1"/>
          </p:nvPr>
        </p:nvSpPr>
        <p:spPr>
          <a:xfrm>
            <a:off x="6242991" y="4718766"/>
            <a:ext cx="640080" cy="615553"/>
          </a:xfrm>
          <a:prstGeom prst="rect">
            <a:avLst/>
          </a:prstGeom>
          <a:ln w="28575">
            <a:solidFill>
              <a:schemeClr val="accent1">
                <a:lumMod val="50000"/>
              </a:schemeClr>
            </a:solidFill>
          </a:ln>
        </p:spPr>
        <p:txBody>
          <a:bodyPr lIns="182880" tIns="182880" rIns="182880" bIns="182880" anchor="ctr">
            <a:spAutoFit/>
          </a:bodyPr>
          <a:lstStyle>
            <a:lvl1pPr marL="0" indent="0" algn="ctr">
              <a:lnSpc>
                <a:spcPct val="100000"/>
              </a:lnSpc>
              <a:spcBef>
                <a:spcPts val="0"/>
              </a:spcBef>
              <a:buNone/>
              <a:defRPr sz="1600" cap="all" spc="100" baseline="0">
                <a:solidFill>
                  <a:schemeClr val="accent1">
                    <a:lumMod val="50000"/>
                  </a:schemeClr>
                </a:solidFill>
                <a:latin typeface="+mj-lt"/>
              </a:defRPr>
            </a:lvl1pPr>
          </a:lstStyle>
          <a:p>
            <a:pPr lvl="0"/>
            <a:r>
              <a:rPr lang="en-US" dirty="0"/>
              <a:t>#</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095997" y="5683895"/>
            <a:ext cx="2514603" cy="426393"/>
          </a:xfrm>
          <a:prstGeom prst="rect">
            <a:avLst/>
          </a:prstGeom>
        </p:spPr>
        <p:txBody>
          <a:bodyPr anchor="ctr" anchorCtr="0"/>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7951304" y="1501717"/>
            <a:ext cx="2107096" cy="984885"/>
          </a:xfrm>
          <a:prstGeom prst="rect">
            <a:avLst/>
          </a:prstGeom>
          <a:ln w="28575">
            <a:solidFill>
              <a:schemeClr val="accent6">
                <a:lumMod val="50000"/>
              </a:schemeClr>
            </a:solidFill>
          </a:ln>
        </p:spPr>
        <p:txBody>
          <a:bodyPr tIns="182880" bIns="182880" anchor="ctr">
            <a:spAutoFit/>
          </a:bodyPr>
          <a:lstStyle>
            <a:lvl1pPr marL="0" indent="0" algn="ctr">
              <a:lnSpc>
                <a:spcPct val="10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7" name="Text Placeholder 10">
            <a:extLst>
              <a:ext uri="{FF2B5EF4-FFF2-40B4-BE49-F238E27FC236}">
                <a16:creationId xmlns:a16="http://schemas.microsoft.com/office/drawing/2014/main" id="{B6D5964F-25E2-08E6-D7F9-57498E1077A0}"/>
              </a:ext>
            </a:extLst>
          </p:cNvPr>
          <p:cNvSpPr>
            <a:spLocks noGrp="1"/>
          </p:cNvSpPr>
          <p:nvPr>
            <p:ph type="body" sz="quarter" idx="26" hasCustomPrompt="1"/>
          </p:nvPr>
        </p:nvSpPr>
        <p:spPr>
          <a:xfrm>
            <a:off x="7920968" y="3742479"/>
            <a:ext cx="640080" cy="615553"/>
          </a:xfrm>
          <a:prstGeom prst="rect">
            <a:avLst/>
          </a:prstGeom>
          <a:ln w="28575">
            <a:solidFill>
              <a:schemeClr val="bg2">
                <a:lumMod val="50000"/>
              </a:schemeClr>
            </a:solidFill>
          </a:ln>
        </p:spPr>
        <p:txBody>
          <a:bodyPr lIns="182880" tIns="182880" rIns="182880" bIns="182880" anchor="ctr">
            <a:spAutoFit/>
          </a:bodyPr>
          <a:lstStyle>
            <a:lvl1pPr marL="0" indent="0" algn="ctr">
              <a:lnSpc>
                <a:spcPct val="100000"/>
              </a:lnSpc>
              <a:spcBef>
                <a:spcPts val="0"/>
              </a:spcBef>
              <a:buNone/>
              <a:defRPr sz="1600" cap="all" spc="100" baseline="0">
                <a:solidFill>
                  <a:schemeClr val="bg2">
                    <a:lumMod val="50000"/>
                  </a:schemeClr>
                </a:solidFill>
                <a:latin typeface="+mj-lt"/>
              </a:defRPr>
            </a:lvl1pPr>
          </a:lstStyle>
          <a:p>
            <a:pPr lvl="0"/>
            <a:r>
              <a:rPr lang="en-US" dirty="0"/>
              <a:t>#</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805764" y="3002166"/>
            <a:ext cx="2250652" cy="426393"/>
          </a:xfrm>
          <a:prstGeom prst="rect">
            <a:avLst/>
          </a:prstGeom>
        </p:spPr>
        <p:txBody>
          <a:bodyPr anchor="ctr" anchorCtr="0"/>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8" name="Text Placeholder 10">
            <a:extLst>
              <a:ext uri="{FF2B5EF4-FFF2-40B4-BE49-F238E27FC236}">
                <a16:creationId xmlns:a16="http://schemas.microsoft.com/office/drawing/2014/main" id="{DA2CADC9-297F-AAB7-386E-C6A99079B70A}"/>
              </a:ext>
            </a:extLst>
          </p:cNvPr>
          <p:cNvSpPr>
            <a:spLocks noGrp="1"/>
          </p:cNvSpPr>
          <p:nvPr>
            <p:ph type="body" sz="quarter" idx="27" hasCustomPrompt="1"/>
          </p:nvPr>
        </p:nvSpPr>
        <p:spPr>
          <a:xfrm>
            <a:off x="9738360" y="4305044"/>
            <a:ext cx="640080" cy="615553"/>
          </a:xfrm>
          <a:prstGeom prst="rect">
            <a:avLst/>
          </a:prstGeom>
          <a:ln w="28575">
            <a:solidFill>
              <a:schemeClr val="bg2">
                <a:lumMod val="75000"/>
              </a:schemeClr>
            </a:solidFill>
          </a:ln>
        </p:spPr>
        <p:txBody>
          <a:bodyPr lIns="182880" tIns="182880" rIns="182880" bIns="182880" anchor="ctr">
            <a:spAutoFit/>
          </a:bodyPr>
          <a:lstStyle>
            <a:lvl1pPr marL="0" indent="0" algn="ctr">
              <a:lnSpc>
                <a:spcPct val="100000"/>
              </a:lnSpc>
              <a:spcBef>
                <a:spcPts val="0"/>
              </a:spcBef>
              <a:buNone/>
              <a:defRPr sz="1600" cap="all" spc="100" baseline="0">
                <a:solidFill>
                  <a:schemeClr val="bg2">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136525"/>
            <a:ext cx="5268686" cy="861077"/>
          </a:xfrm>
          <a:prstGeom prst="rect">
            <a:avLst/>
          </a:prstGeom>
        </p:spPr>
        <p:txBody>
          <a:bodyPr anchor="b" anchorCtr="0"/>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5268686"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2749477" y="615860"/>
            <a:ext cx="6313956" cy="710964"/>
          </a:xfrm>
          <a:prstGeom prst="rect">
            <a:avLst/>
          </a:prstGeom>
          <a:ln w="28575">
            <a:solidFill>
              <a:schemeClr val="accent2"/>
            </a:solidFill>
          </a:ln>
        </p:spPr>
        <p:txBody>
          <a:bodyPr wrap="square" tIns="182880" bIns="182880" anchor="ctr" anchorCtr="0">
            <a:spAutoFit/>
          </a:bodyP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170733"/>
            <a:ext cx="1440088" cy="469597"/>
          </a:xfrm>
          <a:prstGeom prst="rect">
            <a:avLst/>
          </a:prstGeom>
        </p:spPr>
        <p:txBody>
          <a:bodyPr anchor="ctr" anchorCtr="0"/>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170733"/>
            <a:ext cx="1440088" cy="469597"/>
          </a:xfrm>
          <a:prstGeom prst="rect">
            <a:avLst/>
          </a:prstGeom>
        </p:spPr>
        <p:txBody>
          <a:bodyPr anchor="ctr" anchorCtr="0"/>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170733"/>
            <a:ext cx="1440088" cy="469597"/>
          </a:xfrm>
          <a:prstGeom prst="rect">
            <a:avLst/>
          </a:prstGeom>
        </p:spPr>
        <p:txBody>
          <a:bodyPr anchor="ctr" anchorCtr="0"/>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678434"/>
            <a:ext cx="1021001" cy="65227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3973320"/>
            <a:ext cx="1440088" cy="408780"/>
          </a:xfrm>
          <a:prstGeom prst="rect">
            <a:avLst/>
          </a:prstGeom>
        </p:spPr>
        <p:txBody>
          <a:bodyPr anchor="ctr" anchorCtr="0"/>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3973320"/>
            <a:ext cx="1440088" cy="408780"/>
          </a:xfrm>
          <a:prstGeom prst="rect">
            <a:avLst/>
          </a:prstGeom>
        </p:spPr>
        <p:txBody>
          <a:bodyPr anchor="ctr" anchorCtr="0"/>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3973320"/>
            <a:ext cx="1440088" cy="408780"/>
          </a:xfrm>
          <a:prstGeom prst="rect">
            <a:avLst/>
          </a:prstGeom>
        </p:spPr>
        <p:txBody>
          <a:bodyPr anchor="ctr" anchorCtr="0"/>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376510"/>
            <a:ext cx="1021001" cy="65227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59635"/>
            <a:ext cx="5854122" cy="901906"/>
          </a:xfrm>
          <a:prstGeom prst="rect">
            <a:avLst/>
          </a:prstGeom>
        </p:spPr>
        <p:txBody>
          <a:bodyPr anchor="b" anchorCtr="0"/>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1084758"/>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697005" y="116648"/>
            <a:ext cx="10797991" cy="1024694"/>
          </a:xfrm>
          <a:prstGeom prst="rect">
            <a:avLst/>
          </a:prstGeom>
        </p:spPr>
        <p:txBody>
          <a:bodyPr anchor="b" anchorCtr="0"/>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sz="1800"/>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50990"/>
            <a:ext cx="2487705" cy="437219"/>
          </a:xfrm>
          <a:prstGeom prst="rect">
            <a:avLst/>
          </a:prstGeom>
        </p:spPr>
        <p:txBody>
          <a:bodyPr anchor="ctr" anchorCtr="0"/>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968613"/>
          </a:xfrm>
          <a:prstGeom prst="rect">
            <a:avLst/>
          </a:prstGeom>
        </p:spPr>
        <p:txBody>
          <a:bodyPr anchor="t">
            <a:normAutofit/>
          </a:bodyPr>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sz="1800"/>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50990"/>
            <a:ext cx="2487705" cy="437219"/>
          </a:xfrm>
          <a:prstGeom prst="rect">
            <a:avLst/>
          </a:prstGeom>
        </p:spPr>
        <p:txBody>
          <a:bodyPr anchor="ctr" anchorCtr="0"/>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968613"/>
          </a:xfrm>
          <a:prstGeom prst="rect">
            <a:avLst/>
          </a:prstGeom>
        </p:spPr>
        <p:txBody>
          <a:bodyPr anchor="t">
            <a:normAutofit/>
          </a:bodyPr>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sz="1800"/>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50990"/>
            <a:ext cx="2487705" cy="437219"/>
          </a:xfrm>
          <a:prstGeom prst="rect">
            <a:avLst/>
          </a:prstGeom>
        </p:spPr>
        <p:txBody>
          <a:bodyPr anchor="ctr" anchorCtr="0"/>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968613"/>
          </a:xfrm>
          <a:prstGeom prst="rect">
            <a:avLst/>
          </a:prstGeom>
        </p:spPr>
        <p:txBody>
          <a:bodyPr anchor="t">
            <a:normAutofit/>
          </a:bodyPr>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sz="1800"/>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50990"/>
            <a:ext cx="2487705" cy="437219"/>
          </a:xfrm>
          <a:prstGeom prst="rect">
            <a:avLst/>
          </a:prstGeom>
        </p:spPr>
        <p:txBody>
          <a:bodyPr anchor="ctr" anchorCtr="0"/>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968613"/>
          </a:xfrm>
          <a:prstGeom prst="rect">
            <a:avLst/>
          </a:prstGeom>
        </p:spPr>
        <p:txBody>
          <a:bodyPr anchor="t">
            <a:normAutofit/>
          </a:bodyPr>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966475" y="136526"/>
            <a:ext cx="10259051" cy="1004464"/>
          </a:xfrm>
          <a:prstGeom prst="rect">
            <a:avLst/>
          </a:prstGeom>
        </p:spPr>
        <p:txBody>
          <a:bodyPr anchor="b" anchorCtr="0"/>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sz="1400"/>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sz="1400"/>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sz="1400"/>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sz="1400"/>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2"/>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0"/>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sz="1400"/>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sz="1400"/>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sz="1400"/>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sz="1400"/>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2"/>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0"/>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510459" y="139150"/>
            <a:ext cx="11165602" cy="1117396"/>
          </a:xfrm>
          <a:prstGeom prst="rect">
            <a:avLst/>
          </a:prstGeom>
        </p:spPr>
        <p:txBody>
          <a:bodyPr anchor="b" anchorCtr="0"/>
          <a:lstStyle>
            <a:lvl1pPr algn="ctr">
              <a:defRPr lang="en-US" sz="2400" cap="all" spc="100" baseline="0">
                <a:solidFill>
                  <a:schemeClr val="tx2">
                    <a:lumMod val="75000"/>
                  </a:schemeClr>
                </a:solidFill>
              </a:defRPr>
            </a:lvl1pPr>
          </a:lstStyle>
          <a:p>
            <a:r>
              <a:rPr lang="en-US" dirty="0"/>
              <a:t>Click to add title</a:t>
            </a:r>
          </a:p>
        </p:txBody>
      </p:sp>
      <p:sp>
        <p:nvSpPr>
          <p:cNvPr id="7" name="Chart Placeholder 6">
            <a:extLst>
              <a:ext uri="{FF2B5EF4-FFF2-40B4-BE49-F238E27FC236}">
                <a16:creationId xmlns:a16="http://schemas.microsoft.com/office/drawing/2014/main" id="{122EF2C7-A38E-EBC9-86D9-0408F85A29D4}"/>
              </a:ext>
            </a:extLst>
          </p:cNvPr>
          <p:cNvSpPr>
            <a:spLocks noGrp="1"/>
          </p:cNvSpPr>
          <p:nvPr>
            <p:ph type="chart" sz="quarter" idx="36" hasCustomPrompt="1"/>
          </p:nvPr>
        </p:nvSpPr>
        <p:spPr>
          <a:xfrm>
            <a:off x="695405" y="2569934"/>
            <a:ext cx="2011680" cy="1920240"/>
          </a:xfrm>
          <a:prstGeom prst="rect">
            <a:avLst/>
          </a:prstGeom>
        </p:spPr>
        <p:txBody>
          <a:bodyPr/>
          <a:lstStyle>
            <a:lvl1pPr marL="0" indent="0" algn="ctr">
              <a:buNone/>
              <a:defRPr lang="en-US" sz="1400" dirty="0"/>
            </a:lvl1pPr>
          </a:lstStyle>
          <a:p>
            <a:r>
              <a:rPr lang="en-US" dirty="0"/>
              <a:t>Click to add chart</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09994"/>
            <a:ext cx="1200150" cy="1151632"/>
          </a:xfrm>
          <a:prstGeom prst="rect">
            <a:avLst/>
          </a:prstGeom>
        </p:spPr>
        <p:txBody>
          <a:bodyPr anchor="ctr">
            <a:normAutofit/>
          </a:bodyP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ctr" anchorCtr="0"/>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7"/>
            <a:ext cx="2381574" cy="1054365"/>
          </a:xfrm>
          <a:prstGeom prst="rect">
            <a:avLst/>
          </a:prstGeom>
        </p:spPr>
        <p:txBody>
          <a:bodyPr anchor="t">
            <a:normAutofit/>
          </a:bodyPr>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9" name="Chart Placeholder 6">
            <a:extLst>
              <a:ext uri="{FF2B5EF4-FFF2-40B4-BE49-F238E27FC236}">
                <a16:creationId xmlns:a16="http://schemas.microsoft.com/office/drawing/2014/main" id="{9969B5A7-837E-7C4D-52AC-D594E235AA6E}"/>
              </a:ext>
            </a:extLst>
          </p:cNvPr>
          <p:cNvSpPr>
            <a:spLocks noGrp="1"/>
          </p:cNvSpPr>
          <p:nvPr>
            <p:ph type="chart" sz="quarter" idx="37" hasCustomPrompt="1"/>
          </p:nvPr>
        </p:nvSpPr>
        <p:spPr>
          <a:xfrm>
            <a:off x="3616979" y="2569934"/>
            <a:ext cx="2011680" cy="1920240"/>
          </a:xfrm>
          <a:prstGeom prst="rect">
            <a:avLst/>
          </a:prstGeom>
        </p:spPr>
        <p:txBody>
          <a:bodyPr/>
          <a:lstStyle>
            <a:lvl1pPr marL="0" indent="0" algn="ctr">
              <a:buNone/>
              <a:defRPr lang="en-US" sz="1400" dirty="0"/>
            </a:lvl1pPr>
          </a:lstStyle>
          <a:p>
            <a:r>
              <a:rPr lang="en-US" dirty="0"/>
              <a:t>Click to add chart</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09994"/>
            <a:ext cx="1223858" cy="1151632"/>
          </a:xfrm>
          <a:prstGeom prst="rect">
            <a:avLst/>
          </a:prstGeom>
        </p:spPr>
        <p:txBody>
          <a:bodyPr anchor="ctr">
            <a:normAutofit/>
          </a:bodyP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ctr" anchorCtr="0"/>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6"/>
            <a:ext cx="2381574" cy="1054365"/>
          </a:xfrm>
          <a:prstGeom prst="rect">
            <a:avLst/>
          </a:prstGeom>
        </p:spPr>
        <p:txBody>
          <a:bodyPr anchor="t">
            <a:normAutofit/>
          </a:bodyPr>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10" name="Chart Placeholder 6">
            <a:extLst>
              <a:ext uri="{FF2B5EF4-FFF2-40B4-BE49-F238E27FC236}">
                <a16:creationId xmlns:a16="http://schemas.microsoft.com/office/drawing/2014/main" id="{B6FFD727-5628-7008-8B3D-07EF8D87902D}"/>
              </a:ext>
            </a:extLst>
          </p:cNvPr>
          <p:cNvSpPr>
            <a:spLocks noGrp="1"/>
          </p:cNvSpPr>
          <p:nvPr>
            <p:ph type="chart" sz="quarter" idx="38" hasCustomPrompt="1"/>
          </p:nvPr>
        </p:nvSpPr>
        <p:spPr>
          <a:xfrm>
            <a:off x="6563341" y="2569934"/>
            <a:ext cx="2011680" cy="1920240"/>
          </a:xfrm>
          <a:prstGeom prst="rect">
            <a:avLst/>
          </a:prstGeom>
        </p:spPr>
        <p:txBody>
          <a:bodyPr/>
          <a:lstStyle>
            <a:lvl1pPr marL="0" indent="0" algn="ctr">
              <a:buNone/>
              <a:defRPr lang="en-US" sz="1400" dirty="0"/>
            </a:lvl1pPr>
          </a:lstStyle>
          <a:p>
            <a:r>
              <a:rPr lang="en-US" dirty="0"/>
              <a:t>Click to add chart</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09994"/>
            <a:ext cx="1187610" cy="1151632"/>
          </a:xfrm>
          <a:prstGeom prst="rect">
            <a:avLst/>
          </a:prstGeom>
        </p:spPr>
        <p:txBody>
          <a:bodyPr anchor="ctr">
            <a:normAutofit/>
          </a:bodyP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ctr" anchorCtr="0"/>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1"/>
            <a:ext cx="2381574" cy="1054365"/>
          </a:xfrm>
          <a:prstGeom prst="rect">
            <a:avLst/>
          </a:prstGeom>
        </p:spPr>
        <p:txBody>
          <a:bodyPr anchor="t">
            <a:normAutofit/>
          </a:bodyPr>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11" name="Chart Placeholder 6">
            <a:extLst>
              <a:ext uri="{FF2B5EF4-FFF2-40B4-BE49-F238E27FC236}">
                <a16:creationId xmlns:a16="http://schemas.microsoft.com/office/drawing/2014/main" id="{AF03B766-DD41-38D2-1C6A-FAEC26EFB36B}"/>
              </a:ext>
            </a:extLst>
          </p:cNvPr>
          <p:cNvSpPr>
            <a:spLocks noGrp="1"/>
          </p:cNvSpPr>
          <p:nvPr>
            <p:ph type="chart" sz="quarter" idx="39" hasCustomPrompt="1"/>
          </p:nvPr>
        </p:nvSpPr>
        <p:spPr>
          <a:xfrm>
            <a:off x="9484915" y="2569934"/>
            <a:ext cx="2011680" cy="1920240"/>
          </a:xfrm>
          <a:prstGeom prst="rect">
            <a:avLst/>
          </a:prstGeom>
        </p:spPr>
        <p:txBody>
          <a:bodyPr/>
          <a:lstStyle>
            <a:lvl1pPr marL="0" indent="0" algn="ctr">
              <a:buNone/>
              <a:defRPr lang="en-US" sz="1400" dirty="0"/>
            </a:lvl1pPr>
          </a:lstStyle>
          <a:p>
            <a:r>
              <a:rPr lang="en-US" dirty="0"/>
              <a:t>Click to add chart</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09994"/>
            <a:ext cx="1211785" cy="1151632"/>
          </a:xfrm>
          <a:prstGeom prst="rect">
            <a:avLst/>
          </a:prstGeom>
        </p:spPr>
        <p:txBody>
          <a:bodyPr anchor="ctr">
            <a:normAutofit/>
          </a:bodyP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ctr" anchorCtr="0"/>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69"/>
            <a:ext cx="2381574" cy="1054365"/>
          </a:xfrm>
          <a:prstGeom prst="rect">
            <a:avLst/>
          </a:prstGeom>
        </p:spPr>
        <p:txBody>
          <a:bodyPr anchor="t">
            <a:normAutofit/>
          </a:bodyPr>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79513" y="59634"/>
            <a:ext cx="5208104" cy="1043609"/>
          </a:xfrm>
          <a:prstGeom prst="rect">
            <a:avLst/>
          </a:prstGeom>
        </p:spPr>
        <p:txBody>
          <a:bodyPr anchor="b" anchorCtr="0"/>
          <a:lstStyle>
            <a:lvl1pPr algn="r">
              <a:defRPr sz="2400" cap="all" spc="100" baseline="0">
                <a:solidFill>
                  <a:schemeClr val="accent2"/>
                </a:solidFill>
              </a:defRPr>
            </a:lvl1pPr>
          </a:lstStyle>
          <a:p>
            <a:r>
              <a:rPr lang="en-US" dirty="0"/>
              <a:t>Click to add title</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1491" y="1265"/>
            <a:ext cx="6564087" cy="3607697"/>
          </a:xfrm>
          <a:prstGeom prst="rect">
            <a:avLst/>
          </a:prstGeom>
          <a:solidFill>
            <a:schemeClr val="accent2">
              <a:alpha val="92000"/>
            </a:schemeClr>
          </a:solidFill>
        </p:spPr>
        <p:txBody>
          <a:bodyPr lIns="640080" tIns="45720" rIns="548640" anchor="ctr" anchorCtr="0"/>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38528"/>
            <a:ext cx="12201728" cy="5019471"/>
          </a:xfrm>
          <a:custGeom>
            <a:avLst/>
            <a:gdLst>
              <a:gd name="connsiteX0" fmla="*/ 0 w 12192000"/>
              <a:gd name="connsiteY0" fmla="*/ 0 h 5012871"/>
              <a:gd name="connsiteX1" fmla="*/ 12192000 w 12192000"/>
              <a:gd name="connsiteY1" fmla="*/ 0 h 5012871"/>
              <a:gd name="connsiteX2" fmla="*/ 12192000 w 12192000"/>
              <a:gd name="connsiteY2" fmla="*/ 5012871 h 5012871"/>
              <a:gd name="connsiteX3" fmla="*/ 0 w 12192000"/>
              <a:gd name="connsiteY3" fmla="*/ 5012871 h 5012871"/>
              <a:gd name="connsiteX4" fmla="*/ 0 w 12192000"/>
              <a:gd name="connsiteY4" fmla="*/ 0 h 5012871"/>
              <a:gd name="connsiteX0" fmla="*/ 0 w 12192000"/>
              <a:gd name="connsiteY0" fmla="*/ 6600 h 5019471"/>
              <a:gd name="connsiteX1" fmla="*/ 5632315 w 12192000"/>
              <a:gd name="connsiteY1" fmla="*/ 0 h 5019471"/>
              <a:gd name="connsiteX2" fmla="*/ 12192000 w 12192000"/>
              <a:gd name="connsiteY2" fmla="*/ 6600 h 5019471"/>
              <a:gd name="connsiteX3" fmla="*/ 12192000 w 12192000"/>
              <a:gd name="connsiteY3" fmla="*/ 5019471 h 5019471"/>
              <a:gd name="connsiteX4" fmla="*/ 0 w 12192000"/>
              <a:gd name="connsiteY4" fmla="*/ 5019471 h 5019471"/>
              <a:gd name="connsiteX5" fmla="*/ 0 w 12192000"/>
              <a:gd name="connsiteY5" fmla="*/ 6600 h 5019471"/>
              <a:gd name="connsiteX0" fmla="*/ 0 w 12192000"/>
              <a:gd name="connsiteY0" fmla="*/ 6600 h 5019471"/>
              <a:gd name="connsiteX1" fmla="*/ 5632315 w 12192000"/>
              <a:gd name="connsiteY1" fmla="*/ 0 h 5019471"/>
              <a:gd name="connsiteX2" fmla="*/ 5651770 w 12192000"/>
              <a:gd name="connsiteY2" fmla="*/ 1780161 h 5019471"/>
              <a:gd name="connsiteX3" fmla="*/ 12192000 w 12192000"/>
              <a:gd name="connsiteY3" fmla="*/ 6600 h 5019471"/>
              <a:gd name="connsiteX4" fmla="*/ 12192000 w 12192000"/>
              <a:gd name="connsiteY4" fmla="*/ 5019471 h 5019471"/>
              <a:gd name="connsiteX5" fmla="*/ 0 w 12192000"/>
              <a:gd name="connsiteY5" fmla="*/ 5019471 h 5019471"/>
              <a:gd name="connsiteX6" fmla="*/ 0 w 12192000"/>
              <a:gd name="connsiteY6" fmla="*/ 6600 h 5019471"/>
              <a:gd name="connsiteX0" fmla="*/ 0 w 12201728"/>
              <a:gd name="connsiteY0" fmla="*/ 6600 h 5019471"/>
              <a:gd name="connsiteX1" fmla="*/ 5632315 w 12201728"/>
              <a:gd name="connsiteY1" fmla="*/ 0 h 5019471"/>
              <a:gd name="connsiteX2" fmla="*/ 5651770 w 12201728"/>
              <a:gd name="connsiteY2" fmla="*/ 1780161 h 5019471"/>
              <a:gd name="connsiteX3" fmla="*/ 12201728 w 12201728"/>
              <a:gd name="connsiteY3" fmla="*/ 1757579 h 5019471"/>
              <a:gd name="connsiteX4" fmla="*/ 12192000 w 12201728"/>
              <a:gd name="connsiteY4" fmla="*/ 5019471 h 5019471"/>
              <a:gd name="connsiteX5" fmla="*/ 0 w 12201728"/>
              <a:gd name="connsiteY5" fmla="*/ 5019471 h 5019471"/>
              <a:gd name="connsiteX6" fmla="*/ 0 w 12201728"/>
              <a:gd name="connsiteY6" fmla="*/ 6600 h 5019471"/>
              <a:gd name="connsiteX0" fmla="*/ 0 w 12201728"/>
              <a:gd name="connsiteY0" fmla="*/ 6600 h 5019471"/>
              <a:gd name="connsiteX1" fmla="*/ 5632315 w 12201728"/>
              <a:gd name="connsiteY1" fmla="*/ 0 h 5019471"/>
              <a:gd name="connsiteX2" fmla="*/ 5651770 w 12201728"/>
              <a:gd name="connsiteY2" fmla="*/ 1760706 h 5019471"/>
              <a:gd name="connsiteX3" fmla="*/ 12201728 w 12201728"/>
              <a:gd name="connsiteY3" fmla="*/ 1757579 h 5019471"/>
              <a:gd name="connsiteX4" fmla="*/ 12192000 w 12201728"/>
              <a:gd name="connsiteY4" fmla="*/ 5019471 h 5019471"/>
              <a:gd name="connsiteX5" fmla="*/ 0 w 12201728"/>
              <a:gd name="connsiteY5" fmla="*/ 5019471 h 5019471"/>
              <a:gd name="connsiteX6" fmla="*/ 0 w 12201728"/>
              <a:gd name="connsiteY6" fmla="*/ 6600 h 5019471"/>
              <a:gd name="connsiteX0" fmla="*/ 0 w 12201728"/>
              <a:gd name="connsiteY0" fmla="*/ 6600 h 5019471"/>
              <a:gd name="connsiteX1" fmla="*/ 5632315 w 12201728"/>
              <a:gd name="connsiteY1" fmla="*/ 0 h 5019471"/>
              <a:gd name="connsiteX2" fmla="*/ 5651770 w 12201728"/>
              <a:gd name="connsiteY2" fmla="*/ 1760706 h 5019471"/>
              <a:gd name="connsiteX3" fmla="*/ 12201728 w 12201728"/>
              <a:gd name="connsiteY3" fmla="*/ 1757579 h 5019471"/>
              <a:gd name="connsiteX4" fmla="*/ 12192000 w 12201728"/>
              <a:gd name="connsiteY4" fmla="*/ 5019471 h 5019471"/>
              <a:gd name="connsiteX5" fmla="*/ 0 w 12201728"/>
              <a:gd name="connsiteY5" fmla="*/ 5019471 h 5019471"/>
              <a:gd name="connsiteX6" fmla="*/ 0 w 12201728"/>
              <a:gd name="connsiteY6" fmla="*/ 6600 h 5019471"/>
              <a:gd name="connsiteX0" fmla="*/ 0 w 12201728"/>
              <a:gd name="connsiteY0" fmla="*/ 6600 h 5019471"/>
              <a:gd name="connsiteX1" fmla="*/ 5632315 w 12201728"/>
              <a:gd name="connsiteY1" fmla="*/ 0 h 5019471"/>
              <a:gd name="connsiteX2" fmla="*/ 5651770 w 12201728"/>
              <a:gd name="connsiteY2" fmla="*/ 1760706 h 5019471"/>
              <a:gd name="connsiteX3" fmla="*/ 12201728 w 12201728"/>
              <a:gd name="connsiteY3" fmla="*/ 1757579 h 5019471"/>
              <a:gd name="connsiteX4" fmla="*/ 12192000 w 12201728"/>
              <a:gd name="connsiteY4" fmla="*/ 5019471 h 5019471"/>
              <a:gd name="connsiteX5" fmla="*/ 0 w 12201728"/>
              <a:gd name="connsiteY5" fmla="*/ 5019471 h 5019471"/>
              <a:gd name="connsiteX6" fmla="*/ 0 w 12201728"/>
              <a:gd name="connsiteY6" fmla="*/ 6600 h 501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728" h="5019471">
                <a:moveTo>
                  <a:pt x="0" y="6600"/>
                </a:moveTo>
                <a:lnTo>
                  <a:pt x="5632315" y="0"/>
                </a:lnTo>
                <a:cubicBezTo>
                  <a:pt x="5645285" y="586902"/>
                  <a:pt x="5629073" y="1008435"/>
                  <a:pt x="5651770" y="1760706"/>
                </a:cubicBezTo>
                <a:lnTo>
                  <a:pt x="12201728" y="1757579"/>
                </a:lnTo>
                <a:cubicBezTo>
                  <a:pt x="12198485" y="2844876"/>
                  <a:pt x="12195243" y="3932174"/>
                  <a:pt x="12192000" y="5019471"/>
                </a:cubicBezTo>
                <a:lnTo>
                  <a:pt x="0" y="5019471"/>
                </a:lnTo>
                <a:lnTo>
                  <a:pt x="0" y="6600"/>
                </a:lnTo>
                <a:close/>
              </a:path>
            </a:pathLst>
          </a:cu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838200" y="1231863"/>
            <a:ext cx="2743200" cy="738664"/>
          </a:xfrm>
          <a:prstGeom prst="rect">
            <a:avLst/>
          </a:prstGeom>
          <a:ln w="28575">
            <a:solidFill>
              <a:schemeClr val="accent2"/>
            </a:solidFill>
          </a:ln>
        </p:spPr>
        <p:txBody>
          <a:bodyPr wrap="square" tIns="182880" bIns="182880" anchor="ctr" anchorCtr="0">
            <a:spAutoFit/>
          </a:bodyP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normAutofit/>
          </a:bodyPr>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363752" y="2969432"/>
            <a:ext cx="2743199" cy="710964"/>
          </a:xfrm>
          <a:prstGeom prst="rect">
            <a:avLst/>
          </a:prstGeom>
          <a:ln w="28575">
            <a:solidFill>
              <a:schemeClr val="accent4">
                <a:lumMod val="50000"/>
              </a:schemeClr>
            </a:solidFill>
          </a:ln>
        </p:spPr>
        <p:txBody>
          <a:bodyPr wrap="square" tIns="182880" bIns="182880" anchor="b" anchorCtr="0">
            <a:spAutoFit/>
          </a:bodyP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3254821" cy="2083230"/>
          </a:xfrm>
          <a:prstGeom prst="rect">
            <a:avLst/>
          </a:prstGeom>
        </p:spPr>
        <p:txBody>
          <a:bodyPr anchor="t">
            <a:normAutofit/>
          </a:bodyPr>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1" y="-13651"/>
            <a:ext cx="4309071"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2">
            <a:extLst>
              <a:ext uri="{FF2B5EF4-FFF2-40B4-BE49-F238E27FC236}">
                <a16:creationId xmlns:a16="http://schemas.microsoft.com/office/drawing/2014/main" id="{F180AE99-79EC-775F-8C27-E996870D694B}"/>
              </a:ext>
            </a:extLst>
          </p:cNvPr>
          <p:cNvSpPr>
            <a:spLocks noGrp="1"/>
          </p:cNvSpPr>
          <p:nvPr>
            <p:ph type="title" hasCustomPrompt="1"/>
          </p:nvPr>
        </p:nvSpPr>
        <p:spPr>
          <a:xfrm>
            <a:off x="838200" y="1231863"/>
            <a:ext cx="2743200" cy="738664"/>
          </a:xfrm>
          <a:prstGeom prst="rect">
            <a:avLst/>
          </a:prstGeom>
          <a:ln w="28575">
            <a:solidFill>
              <a:schemeClr val="accent2"/>
            </a:solidFill>
          </a:ln>
        </p:spPr>
        <p:txBody>
          <a:bodyPr wrap="square" tIns="182880" bIns="182880" anchor="ctr" anchorCtr="0">
            <a:spAutoFit/>
          </a:bodyPr>
          <a:lstStyle>
            <a:lvl1pPr algn="ctr">
              <a:lnSpc>
                <a:spcPct val="100000"/>
              </a:lnSpc>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539636"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539636"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539636"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539636"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539636"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539636"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024360" y="778270"/>
            <a:ext cx="3126582" cy="710964"/>
          </a:xfrm>
          <a:prstGeom prst="rect">
            <a:avLst/>
          </a:prstGeom>
          <a:ln w="28575">
            <a:solidFill>
              <a:schemeClr val="accent2"/>
            </a:solidFill>
          </a:ln>
        </p:spPr>
        <p:txBody>
          <a:bodyPr wrap="square" tIns="182880" bIns="182880" anchor="ctr" anchorCtr="0">
            <a:spAutoFit/>
          </a:bodyP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30907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740800" y="136524"/>
            <a:ext cx="10681826" cy="1394102"/>
          </a:xfrm>
          <a:prstGeom prst="rect">
            <a:avLst/>
          </a:prstGeom>
        </p:spPr>
        <p:txBody>
          <a:bodyPr anchor="b" anchorCtr="0"/>
          <a:lstStyle>
            <a:lvl1pPr algn="ctr">
              <a:defRPr sz="2400" cap="all" spc="100" baseline="0">
                <a:solidFill>
                  <a:schemeClr val="tx2">
                    <a:lumMod val="75000"/>
                  </a:schemeClr>
                </a:solidFill>
              </a:defRPr>
            </a:lvl1pPr>
          </a:lstStyle>
          <a:p>
            <a:r>
              <a:rPr lang="en-US" noProof="0"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14771" y="2981421"/>
            <a:ext cx="603504" cy="603504"/>
          </a:xfrm>
          <a:prstGeom prst="rect">
            <a:avLst/>
          </a:prstGeom>
        </p:spPr>
        <p:txBody>
          <a:bodyPr/>
          <a:lstStyle>
            <a:lvl1pPr marL="0" indent="0" algn="ctr">
              <a:buNone/>
              <a:defRPr sz="1000"/>
            </a:lvl1pPr>
          </a:lstStyle>
          <a:p>
            <a:r>
              <a:rPr lang="en-US" noProof="0"/>
              <a:t>Click icon to add picture</a:t>
            </a:r>
            <a:endParaRPr lang="en-US" noProof="0"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2551" y="2981421"/>
            <a:ext cx="603504" cy="594360"/>
          </a:xfrm>
          <a:prstGeom prst="rect">
            <a:avLst/>
          </a:prstGeom>
        </p:spPr>
        <p:txBody>
          <a:bodyPr/>
          <a:lstStyle>
            <a:lvl1pPr marL="0" indent="0" algn="ctr">
              <a:buNone/>
              <a:defRPr sz="1000"/>
            </a:lvl1pPr>
          </a:lstStyle>
          <a:p>
            <a:r>
              <a:rPr lang="en-US" noProof="0"/>
              <a:t>Click icon to add picture</a:t>
            </a:r>
            <a:endParaRPr lang="en-US" noProof="0"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77371" y="2981421"/>
            <a:ext cx="603504" cy="603504"/>
          </a:xfrm>
          <a:prstGeom prst="rect">
            <a:avLst/>
          </a:prstGeom>
        </p:spPr>
        <p:txBody>
          <a:bodyPr/>
          <a:lstStyle>
            <a:lvl1pPr marL="0" indent="0" algn="ctr">
              <a:buNone/>
              <a:defRPr sz="1000"/>
            </a:lvl1pPr>
          </a:lstStyle>
          <a:p>
            <a:r>
              <a:rPr lang="en-US" noProof="0"/>
              <a:t>Click icon to add picture</a:t>
            </a:r>
            <a:endParaRPr lang="en-US" noProof="0"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49723" y="2981421"/>
            <a:ext cx="594360" cy="594360"/>
          </a:xfrm>
          <a:prstGeom prst="rect">
            <a:avLst/>
          </a:prstGeom>
        </p:spPr>
        <p:txBody>
          <a:bodyPr/>
          <a:lstStyle>
            <a:lvl1pPr marL="0" indent="0" algn="ctr">
              <a:buNone/>
              <a:defRPr sz="1000"/>
            </a:lvl1pPr>
          </a:lstStyle>
          <a:p>
            <a:r>
              <a:rPr lang="en-US" noProof="0"/>
              <a:t>Click icon to add picture</a:t>
            </a:r>
            <a:endParaRPr lang="en-US" noProof="0"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28317"/>
            <a:ext cx="2351446" cy="491509"/>
          </a:xfrm>
          <a:prstGeom prst="rect">
            <a:avLst/>
          </a:prstGeom>
        </p:spPr>
        <p:txBody>
          <a:bodyPr anchor="ctr" anchorCtr="0"/>
          <a:lstStyle>
            <a:lvl1pPr marL="0" indent="0" algn="ctr">
              <a:buNone/>
              <a:defRPr sz="1800" cap="all" spc="100" baseline="0">
                <a:solidFill>
                  <a:schemeClr val="accent5">
                    <a:lumMod val="50000"/>
                  </a:schemeClr>
                </a:solidFill>
                <a:latin typeface="+mj-lt"/>
              </a:defRPr>
            </a:lvl1pPr>
          </a:lstStyle>
          <a:p>
            <a:pPr lvl="0"/>
            <a:r>
              <a:rPr lang="en-US" noProof="0"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155309"/>
            <a:ext cx="2351446" cy="1867804"/>
          </a:xfrm>
          <a:prstGeom prst="rect">
            <a:avLst/>
          </a:prstGeom>
        </p:spPr>
        <p:txBody>
          <a:bodyPr tIns="0" anchor="t">
            <a:normAutofit/>
          </a:bodyPr>
          <a:lstStyle>
            <a:lvl1pPr marL="0" indent="0" algn="ctr">
              <a:lnSpc>
                <a:spcPct val="100000"/>
              </a:lnSpc>
              <a:spcBef>
                <a:spcPts val="0"/>
              </a:spcBef>
              <a:buNone/>
              <a:defRPr sz="1600" cap="none" spc="100" baseline="0">
                <a:solidFill>
                  <a:schemeClr val="tx1"/>
                </a:solidFill>
                <a:latin typeface="+mn-lt"/>
              </a:defRPr>
            </a:lvl1pPr>
          </a:lstStyle>
          <a:p>
            <a:pPr lvl="0"/>
            <a:r>
              <a:rPr lang="en-US" noProof="0"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28317"/>
            <a:ext cx="2351446" cy="491509"/>
          </a:xfrm>
          <a:prstGeom prst="rect">
            <a:avLst/>
          </a:prstGeom>
        </p:spPr>
        <p:txBody>
          <a:bodyPr anchor="ctr" anchorCtr="0"/>
          <a:lstStyle>
            <a:lvl1pPr marL="0" indent="0" algn="ctr">
              <a:buNone/>
              <a:defRPr sz="1800" cap="all" spc="100" baseline="0">
                <a:solidFill>
                  <a:schemeClr val="accent5">
                    <a:lumMod val="50000"/>
                  </a:schemeClr>
                </a:solidFill>
                <a:latin typeface="+mj-lt"/>
              </a:defRPr>
            </a:lvl1pPr>
          </a:lstStyle>
          <a:p>
            <a:pPr lvl="0"/>
            <a:r>
              <a:rPr lang="en-US" noProof="0"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155309"/>
            <a:ext cx="2351446" cy="1867804"/>
          </a:xfrm>
          <a:prstGeom prst="rect">
            <a:avLst/>
          </a:prstGeom>
        </p:spPr>
        <p:txBody>
          <a:bodyPr tIns="0" anchor="t">
            <a:normAutofit/>
          </a:bodyPr>
          <a:lstStyle>
            <a:lvl1pPr marL="0" indent="0" algn="ctr">
              <a:lnSpc>
                <a:spcPct val="100000"/>
              </a:lnSpc>
              <a:spcBef>
                <a:spcPts val="0"/>
              </a:spcBef>
              <a:buNone/>
              <a:defRPr sz="1600" cap="none" spc="100" baseline="0">
                <a:solidFill>
                  <a:schemeClr val="tx1"/>
                </a:solidFill>
                <a:latin typeface="+mn-lt"/>
              </a:defRPr>
            </a:lvl1pPr>
          </a:lstStyle>
          <a:p>
            <a:pPr lvl="0"/>
            <a:r>
              <a:rPr lang="en-US" noProof="0"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28317"/>
            <a:ext cx="2351446" cy="491509"/>
          </a:xfrm>
          <a:prstGeom prst="rect">
            <a:avLst/>
          </a:prstGeom>
        </p:spPr>
        <p:txBody>
          <a:bodyPr anchor="ctr" anchorCtr="0"/>
          <a:lstStyle>
            <a:lvl1pPr marL="0" indent="0" algn="ctr">
              <a:buNone/>
              <a:defRPr sz="1800" cap="all" spc="100" baseline="0">
                <a:solidFill>
                  <a:schemeClr val="accent5">
                    <a:lumMod val="50000"/>
                  </a:schemeClr>
                </a:solidFill>
                <a:latin typeface="+mj-lt"/>
              </a:defRPr>
            </a:lvl1pPr>
          </a:lstStyle>
          <a:p>
            <a:pPr lvl="0"/>
            <a:r>
              <a:rPr lang="en-US" noProof="0"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155309"/>
            <a:ext cx="2351446" cy="1867804"/>
          </a:xfrm>
          <a:prstGeom prst="rect">
            <a:avLst/>
          </a:prstGeom>
        </p:spPr>
        <p:txBody>
          <a:bodyPr tIns="0" anchor="t">
            <a:normAutofit/>
          </a:bodyPr>
          <a:lstStyle>
            <a:lvl1pPr marL="0" indent="0" algn="ctr">
              <a:lnSpc>
                <a:spcPct val="100000"/>
              </a:lnSpc>
              <a:spcBef>
                <a:spcPts val="0"/>
              </a:spcBef>
              <a:buNone/>
              <a:defRPr sz="1600" cap="none" spc="100" baseline="0">
                <a:solidFill>
                  <a:schemeClr val="tx1"/>
                </a:solidFill>
                <a:latin typeface="+mn-lt"/>
              </a:defRPr>
            </a:lvl1pPr>
          </a:lstStyle>
          <a:p>
            <a:pPr lvl="0"/>
            <a:r>
              <a:rPr lang="en-US" noProof="0"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28317"/>
            <a:ext cx="2351446" cy="491509"/>
          </a:xfrm>
          <a:prstGeom prst="rect">
            <a:avLst/>
          </a:prstGeom>
        </p:spPr>
        <p:txBody>
          <a:bodyPr anchor="ctr" anchorCtr="0"/>
          <a:lstStyle>
            <a:lvl1pPr marL="0" indent="0" algn="ctr">
              <a:buNone/>
              <a:defRPr sz="1800" cap="all" spc="100" baseline="0">
                <a:solidFill>
                  <a:schemeClr val="accent5">
                    <a:lumMod val="50000"/>
                  </a:schemeClr>
                </a:solidFill>
                <a:latin typeface="+mj-lt"/>
              </a:defRPr>
            </a:lvl1pPr>
          </a:lstStyle>
          <a:p>
            <a:pPr lvl="0"/>
            <a:r>
              <a:rPr lang="en-US" noProof="0"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155309"/>
            <a:ext cx="2351446" cy="1867804"/>
          </a:xfrm>
          <a:prstGeom prst="rect">
            <a:avLst/>
          </a:prstGeom>
        </p:spPr>
        <p:txBody>
          <a:bodyPr tIns="0" anchor="t">
            <a:normAutofit/>
          </a:bodyPr>
          <a:lstStyle>
            <a:lvl1pPr marL="0" indent="0" algn="ctr">
              <a:lnSpc>
                <a:spcPct val="100000"/>
              </a:lnSpc>
              <a:spcBef>
                <a:spcPts val="0"/>
              </a:spcBef>
              <a:buNone/>
              <a:defRPr sz="1600" cap="none" spc="100" baseline="0">
                <a:solidFill>
                  <a:schemeClr val="tx1"/>
                </a:solidFill>
                <a:latin typeface="+mn-lt"/>
              </a:defRPr>
            </a:lvl1pPr>
          </a:lstStyle>
          <a:p>
            <a:pPr lvl="0"/>
            <a:r>
              <a:rPr lang="en-US" noProof="0"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noProof="0"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noProof="0"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noProof="0" smtClean="0"/>
              <a:pPr/>
              <a:t>‹#›</a:t>
            </a:fld>
            <a:endParaRPr lang="en-US" noProof="0"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8FACB9-712C-00FE-DBCD-1AA1980A216E}"/>
              </a:ext>
              <a:ext uri="{C183D7F6-B498-43B3-948B-1728B52AA6E4}">
                <adec:decorative xmlns:adec="http://schemas.microsoft.com/office/drawing/2017/decorative" val="1"/>
              </a:ext>
            </a:extLst>
          </p:cNvPr>
          <p:cNvSpPr/>
          <p:nvPr userDrawn="1"/>
        </p:nvSpPr>
        <p:spPr>
          <a:xfrm>
            <a:off x="0" y="3429000"/>
            <a:ext cx="4979773" cy="3429000"/>
          </a:xfrm>
          <a:prstGeom prst="rect">
            <a:avLst/>
          </a:prstGeom>
          <a:solidFill>
            <a:schemeClr val="accent2">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DC5111A-DFA6-6321-4CF4-CECA47E163AE}"/>
              </a:ext>
            </a:extLst>
          </p:cNvPr>
          <p:cNvSpPr>
            <a:spLocks noGrp="1"/>
          </p:cNvSpPr>
          <p:nvPr>
            <p:ph type="title" hasCustomPrompt="1"/>
          </p:nvPr>
        </p:nvSpPr>
        <p:spPr>
          <a:xfrm>
            <a:off x="838201" y="4655488"/>
            <a:ext cx="3274202" cy="701731"/>
          </a:xfrm>
          <a:prstGeom prst="rect">
            <a:avLst/>
          </a:prstGeom>
          <a:ln w="28575">
            <a:solidFill>
              <a:schemeClr val="bg1"/>
            </a:solidFill>
          </a:ln>
        </p:spPr>
        <p:txBody>
          <a:bodyPr wrap="square" tIns="182880" bIns="182880" anchor="b" anchorCtr="0">
            <a:spAutoFit/>
          </a:bodyPr>
          <a:lstStyle>
            <a:lvl1pPr algn="ctr">
              <a:defRPr sz="2400" cap="all" baseline="0">
                <a:solidFill>
                  <a:schemeClr val="bg1"/>
                </a:solidFill>
              </a:defRPr>
            </a:lvl1pPr>
          </a:lstStyle>
          <a:p>
            <a:r>
              <a:rPr lang="en-US" dirty="0"/>
              <a:t>Title</a:t>
            </a:r>
          </a:p>
        </p:txBody>
      </p:sp>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a:solidFill>
            <a:schemeClr val="accent4">
              <a:alpha val="62000"/>
            </a:schemeClr>
          </a:solidFill>
        </p:spPr>
        <p:txBody>
          <a:bodyPr/>
          <a:lstStyle>
            <a:lvl1pPr marL="0" indent="0" algn="ctr">
              <a:buNone/>
              <a:defRPr>
                <a:solidFill>
                  <a:schemeClr val="bg1"/>
                </a:solidFill>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3611637" y="2515848"/>
            <a:ext cx="4968726" cy="1852045"/>
          </a:xfrm>
          <a:prstGeom prst="rect">
            <a:avLst/>
          </a:prstGeom>
          <a:noFill/>
          <a:ln w="38100">
            <a:solidFill>
              <a:schemeClr val="accent5"/>
            </a:solidFill>
          </a:ln>
        </p:spPr>
        <p:txBody>
          <a:bodyPr wrap="square" tIns="228600" bIns="137160" anchor="b" anchorCtr="0">
            <a:spAutoFit/>
          </a:bodyPr>
          <a:lstStyle>
            <a:lvl1pPr algn="ctr">
              <a:lnSpc>
                <a:spcPct val="80000"/>
              </a:lnSpc>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3567050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a:solidFill>
            <a:schemeClr val="accent4">
              <a:lumMod val="50000"/>
            </a:schemeClr>
          </a:solidFill>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1067797"/>
            <a:ext cx="3049568" cy="701731"/>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tIns="182880" bIns="182880" anchor="b" anchorCtr="0">
            <a:spAutoFit/>
          </a:bodyP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119270"/>
            <a:ext cx="5200532" cy="1017102"/>
          </a:xfrm>
          <a:prstGeom prst="rect">
            <a:avLst/>
          </a:prstGeom>
        </p:spPr>
        <p:txBody>
          <a:bodyPr anchor="b" anchorCtr="0"/>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599283"/>
            <a:ext cx="876929" cy="738664"/>
          </a:xfrm>
          <a:prstGeom prst="rect">
            <a:avLst/>
          </a:prstGeom>
          <a:ln w="28575">
            <a:solidFill>
              <a:schemeClr val="accent4"/>
            </a:solidFill>
          </a:ln>
        </p:spPr>
        <p:txBody>
          <a:bodyPr lIns="0" tIns="91440" rIns="0" bIns="91440" anchor="ctr" anchorCtr="0">
            <a:normAutofit/>
          </a:bodyP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normAutofit/>
          </a:bodyPr>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61772"/>
            <a:ext cx="876930" cy="738664"/>
          </a:xfrm>
          <a:prstGeom prst="rect">
            <a:avLst/>
          </a:prstGeom>
          <a:ln w="28575">
            <a:solidFill>
              <a:schemeClr val="accent4"/>
            </a:solidFill>
          </a:ln>
        </p:spPr>
        <p:txBody>
          <a:bodyPr lIns="0" tIns="91440" rIns="0" bIns="91440" anchor="ctr" anchorCtr="0">
            <a:normAutofit/>
          </a:bodyP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normAutofit/>
          </a:bodyPr>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42721"/>
            <a:ext cx="876930" cy="738664"/>
          </a:xfrm>
          <a:prstGeom prst="rect">
            <a:avLst/>
          </a:prstGeom>
          <a:ln w="28575">
            <a:solidFill>
              <a:schemeClr val="accent4"/>
            </a:solidFill>
          </a:ln>
        </p:spPr>
        <p:txBody>
          <a:bodyPr lIns="0" tIns="91440" rIns="0" bIns="91440" anchor="ctr" anchorCtr="0">
            <a:normAutofit/>
          </a:bodyP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normAutofit/>
          </a:bodyPr>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70" r:id="rId1"/>
    <p:sldLayoutId id="2147483650" r:id="rId2"/>
    <p:sldLayoutId id="2147483651" r:id="rId3"/>
    <p:sldLayoutId id="2147483652" r:id="rId4"/>
    <p:sldLayoutId id="2147483653" r:id="rId5"/>
    <p:sldLayoutId id="2147483654" r:id="rId6"/>
    <p:sldLayoutId id="2147483671"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hyperlink" Target="https://nerc.org/news-and-updates/blog/nerc-blog/2018/08/14/the-circle-of-life-how-the-carbon-cycle-powers-our-ecosyste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D6CBD1C3-FA41-3CBB-5D96-A31BD40B3628}"/>
              </a:ext>
            </a:extLst>
          </p:cNvPr>
          <p:cNvPicPr>
            <a:picLocks noGrp="1" noChangeAspect="1"/>
          </p:cNvPicPr>
          <p:nvPr>
            <p:ph type="pic" sz="quarter" idx="10"/>
          </p:nvPr>
        </p:nvPicPr>
        <p:blipFill rotWithShape="1">
          <a:blip r:embed="rId3" cstate="screen">
            <a:alphaModFix amt="50000"/>
            <a:extLst>
              <a:ext uri="{28A0092B-C50C-407E-A947-70E740481C1C}">
                <a14:useLocalDpi xmlns:a14="http://schemas.microsoft.com/office/drawing/2010/main" val="0"/>
              </a:ext>
            </a:extLst>
          </a:blip>
          <a:srcRect l="47" r="47"/>
          <a:stretch/>
        </p:blipFill>
        <p:spPr>
          <a:solidFill>
            <a:schemeClr val="accent4">
              <a:alpha val="50000"/>
            </a:schemeClr>
          </a:solidFill>
        </p:spPr>
      </p:pic>
      <p:sp>
        <p:nvSpPr>
          <p:cNvPr id="17" name="Title 16">
            <a:extLst>
              <a:ext uri="{FF2B5EF4-FFF2-40B4-BE49-F238E27FC236}">
                <a16:creationId xmlns:a16="http://schemas.microsoft.com/office/drawing/2014/main" id="{D0EF4C0D-F543-A30B-E8B5-12450838BD50}"/>
              </a:ext>
            </a:extLst>
          </p:cNvPr>
          <p:cNvSpPr>
            <a:spLocks noGrp="1"/>
          </p:cNvSpPr>
          <p:nvPr>
            <p:ph type="title"/>
          </p:nvPr>
        </p:nvSpPr>
        <p:spPr>
          <a:xfrm>
            <a:off x="1871830" y="599440"/>
            <a:ext cx="8261873" cy="2235201"/>
          </a:xfrm>
        </p:spPr>
        <p:txBody>
          <a:bodyPr/>
          <a:lstStyle/>
          <a:p>
            <a:r>
              <a:rPr lang="en-US" dirty="0"/>
              <a:t>New South </a:t>
            </a:r>
            <a:r>
              <a:rPr lang="en-US" dirty="0" err="1"/>
              <a:t>wales</a:t>
            </a:r>
            <a:r>
              <a:rPr lang="en-US" dirty="0"/>
              <a:t> grazing study</a:t>
            </a:r>
          </a:p>
        </p:txBody>
      </p:sp>
      <p:sp>
        <p:nvSpPr>
          <p:cNvPr id="21" name="Text Placeholder 20">
            <a:extLst>
              <a:ext uri="{FF2B5EF4-FFF2-40B4-BE49-F238E27FC236}">
                <a16:creationId xmlns:a16="http://schemas.microsoft.com/office/drawing/2014/main" id="{83851A18-E78E-104F-968C-9DF2F8ACDA2D}"/>
              </a:ext>
            </a:extLst>
          </p:cNvPr>
          <p:cNvSpPr>
            <a:spLocks noGrp="1"/>
          </p:cNvSpPr>
          <p:nvPr>
            <p:ph type="body" sz="quarter" idx="12"/>
          </p:nvPr>
        </p:nvSpPr>
        <p:spPr>
          <a:xfrm>
            <a:off x="1871830" y="5110480"/>
            <a:ext cx="8261873" cy="634716"/>
          </a:xfrm>
        </p:spPr>
        <p:txBody>
          <a:bodyPr/>
          <a:lstStyle/>
          <a:p>
            <a:r>
              <a:rPr lang="en-US" sz="3200" dirty="0"/>
              <a:t>Mel Beall</a:t>
            </a:r>
            <a:endParaRPr lang="en-US" dirty="0"/>
          </a:p>
          <a:p>
            <a:r>
              <a:rPr lang="en-US" dirty="0"/>
              <a:t>Nashville Software School - Data Analytics Cohort 9</a:t>
            </a:r>
          </a:p>
        </p:txBody>
      </p:sp>
    </p:spTree>
    <p:extLst>
      <p:ext uri="{BB962C8B-B14F-4D97-AF65-F5344CB8AC3E}">
        <p14:creationId xmlns:p14="http://schemas.microsoft.com/office/powerpoint/2010/main" val="26322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740800" y="136524"/>
            <a:ext cx="10681826" cy="1394102"/>
          </a:xfrm>
        </p:spPr>
        <p:txBody>
          <a:bodyPr/>
          <a:lstStyle/>
          <a:p>
            <a:r>
              <a:rPr lang="en-US" dirty="0"/>
              <a:t>Animal impact</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10</a:t>
            </a:fld>
            <a:endParaRPr lang="en-US" dirty="0"/>
          </a:p>
        </p:txBody>
      </p:sp>
      <p:pic>
        <p:nvPicPr>
          <p:cNvPr id="6" name="Picture 5">
            <a:extLst>
              <a:ext uri="{FF2B5EF4-FFF2-40B4-BE49-F238E27FC236}">
                <a16:creationId xmlns:a16="http://schemas.microsoft.com/office/drawing/2014/main" id="{092E2C66-FB41-DC54-1E44-0EB17EAB0F8A}"/>
              </a:ext>
            </a:extLst>
          </p:cNvPr>
          <p:cNvPicPr>
            <a:picLocks noChangeAspect="1"/>
          </p:cNvPicPr>
          <p:nvPr/>
        </p:nvPicPr>
        <p:blipFill>
          <a:blip r:embed="rId3"/>
          <a:stretch>
            <a:fillRect/>
          </a:stretch>
        </p:blipFill>
        <p:spPr>
          <a:xfrm>
            <a:off x="246289" y="2478370"/>
            <a:ext cx="5703748" cy="2185070"/>
          </a:xfrm>
          <a:prstGeom prst="rect">
            <a:avLst/>
          </a:prstGeom>
        </p:spPr>
      </p:pic>
      <p:pic>
        <p:nvPicPr>
          <p:cNvPr id="8" name="Picture 7">
            <a:extLst>
              <a:ext uri="{FF2B5EF4-FFF2-40B4-BE49-F238E27FC236}">
                <a16:creationId xmlns:a16="http://schemas.microsoft.com/office/drawing/2014/main" id="{65831CA9-3432-6190-940F-732A418D6599}"/>
              </a:ext>
            </a:extLst>
          </p:cNvPr>
          <p:cNvPicPr>
            <a:picLocks noChangeAspect="1"/>
          </p:cNvPicPr>
          <p:nvPr/>
        </p:nvPicPr>
        <p:blipFill>
          <a:blip r:embed="rId4"/>
          <a:stretch>
            <a:fillRect/>
          </a:stretch>
        </p:blipFill>
        <p:spPr>
          <a:xfrm>
            <a:off x="6241965" y="2225830"/>
            <a:ext cx="5576708" cy="4495645"/>
          </a:xfrm>
          <a:prstGeom prst="rect">
            <a:avLst/>
          </a:prstGeom>
        </p:spPr>
      </p:pic>
    </p:spTree>
    <p:extLst>
      <p:ext uri="{BB962C8B-B14F-4D97-AF65-F5344CB8AC3E}">
        <p14:creationId xmlns:p14="http://schemas.microsoft.com/office/powerpoint/2010/main" val="32577901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4756046" y="365555"/>
            <a:ext cx="3126582" cy="710964"/>
          </a:xfrm>
        </p:spPr>
        <p:txBody>
          <a:bodyPr/>
          <a:lstStyle/>
          <a:p>
            <a:r>
              <a:rPr lang="en-US" noProof="0" dirty="0"/>
              <a:t>Grazing intensity</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83" r="2083"/>
          <a:stretch/>
        </p:blipFill>
        <p:spPr/>
      </p:pic>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7999560" y="157438"/>
            <a:ext cx="1875959" cy="1629570"/>
          </a:xfrm>
        </p:spPr>
        <p:txBody>
          <a:bodyPr/>
          <a:lstStyle/>
          <a:p>
            <a:pPr>
              <a:lnSpc>
                <a:spcPct val="150000"/>
              </a:lnSpc>
            </a:pPr>
            <a:r>
              <a:rPr lang="en-US" dirty="0">
                <a:solidFill>
                  <a:srgbClr val="333333"/>
                </a:solidFill>
              </a:rPr>
              <a:t>L</a:t>
            </a:r>
            <a:r>
              <a:rPr lang="en-US" b="0" i="0" dirty="0">
                <a:solidFill>
                  <a:srgbClr val="333333"/>
                </a:solidFill>
                <a:effectLst/>
              </a:rPr>
              <a:t>arge (5m x 5m)</a:t>
            </a:r>
          </a:p>
          <a:p>
            <a:pPr marL="285750" indent="-285750">
              <a:lnSpc>
                <a:spcPct val="150000"/>
              </a:lnSpc>
              <a:buFont typeface="Arial" panose="020B0604020202020204" pitchFamily="34" charset="0"/>
              <a:buChar char="•"/>
            </a:pPr>
            <a:r>
              <a:rPr lang="en-US" b="0" i="0" dirty="0">
                <a:solidFill>
                  <a:srgbClr val="333333"/>
                </a:solidFill>
                <a:effectLst/>
              </a:rPr>
              <a:t>Cattle</a:t>
            </a:r>
          </a:p>
          <a:p>
            <a:pPr marL="285750" indent="-285750">
              <a:lnSpc>
                <a:spcPct val="150000"/>
              </a:lnSpc>
              <a:buFont typeface="Arial" panose="020B0604020202020204" pitchFamily="34" charset="0"/>
              <a:buChar char="•"/>
            </a:pPr>
            <a:r>
              <a:rPr lang="en-US" dirty="0">
                <a:solidFill>
                  <a:srgbClr val="333333"/>
                </a:solidFill>
              </a:rPr>
              <a:t>S</a:t>
            </a:r>
            <a:r>
              <a:rPr lang="en-US" b="0" i="0" dirty="0">
                <a:solidFill>
                  <a:srgbClr val="333333"/>
                </a:solidFill>
                <a:effectLst/>
              </a:rPr>
              <a:t>heep/goat</a:t>
            </a:r>
          </a:p>
          <a:p>
            <a:pPr marL="285750" indent="-285750">
              <a:lnSpc>
                <a:spcPct val="150000"/>
              </a:lnSpc>
              <a:buFont typeface="Arial" panose="020B0604020202020204" pitchFamily="34" charset="0"/>
              <a:buChar char="•"/>
            </a:pPr>
            <a:r>
              <a:rPr lang="en-US" b="0" i="0" dirty="0">
                <a:solidFill>
                  <a:srgbClr val="333333"/>
                </a:solidFill>
                <a:effectLst/>
              </a:rPr>
              <a:t>Kangaroo</a:t>
            </a:r>
          </a:p>
        </p:txBody>
      </p:sp>
      <p:sp>
        <p:nvSpPr>
          <p:cNvPr id="2" name="Date Placeholder 1">
            <a:extLst>
              <a:ext uri="{FF2B5EF4-FFF2-40B4-BE49-F238E27FC236}">
                <a16:creationId xmlns:a16="http://schemas.microsoft.com/office/drawing/2014/main" id="{C9406CD3-2314-D31D-C724-773F775811A8}"/>
              </a:ext>
            </a:extLst>
          </p:cNvPr>
          <p:cNvSpPr>
            <a:spLocks noGrp="1"/>
          </p:cNvSpPr>
          <p:nvPr>
            <p:ph type="dt" sz="half" idx="2"/>
          </p:nvPr>
        </p:nvSpPr>
        <p:spPr/>
        <p:txBody>
          <a:bodyPr/>
          <a:lstStyle/>
          <a:p>
            <a:r>
              <a:rPr lang="en-US" dirty="0"/>
              <a:t>2023</a:t>
            </a:r>
          </a:p>
        </p:txBody>
      </p:sp>
      <p:sp>
        <p:nvSpPr>
          <p:cNvPr id="257" name="Footer Placeholder 256">
            <a:extLst>
              <a:ext uri="{FF2B5EF4-FFF2-40B4-BE49-F238E27FC236}">
                <a16:creationId xmlns:a16="http://schemas.microsoft.com/office/drawing/2014/main" id="{8DBC7823-0B82-44CB-B937-1DAF28C165B4}"/>
              </a:ext>
            </a:extLst>
          </p:cNvPr>
          <p:cNvSpPr>
            <a:spLocks noGrp="1"/>
          </p:cNvSpPr>
          <p:nvPr>
            <p:ph type="ftr" sz="quarter" idx="3"/>
          </p:nvPr>
        </p:nvSpPr>
        <p:spPr/>
        <p:txBody>
          <a:bodyPr/>
          <a:lstStyle/>
          <a:p>
            <a:r>
              <a:rPr lang="en-US" dirty="0" err="1"/>
              <a:t>Nsw</a:t>
            </a:r>
            <a:r>
              <a:rPr lang="en-US" dirty="0"/>
              <a:t> grazing study</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p:txBody>
          <a:bodyPr/>
          <a:lstStyle/>
          <a:p>
            <a:fld id="{EA87306C-81BA-4795-A5CA-9392456A8C1E}" type="slidenum">
              <a:rPr lang="en-US" smtClean="0"/>
              <a:pPr/>
              <a:t>11</a:t>
            </a:fld>
            <a:endParaRPr lang="en-US" dirty="0"/>
          </a:p>
        </p:txBody>
      </p:sp>
      <p:pic>
        <p:nvPicPr>
          <p:cNvPr id="7" name="Picture 6">
            <a:extLst>
              <a:ext uri="{FF2B5EF4-FFF2-40B4-BE49-F238E27FC236}">
                <a16:creationId xmlns:a16="http://schemas.microsoft.com/office/drawing/2014/main" id="{56D58646-B92B-3C84-C386-F0B8BBD038ED}"/>
              </a:ext>
            </a:extLst>
          </p:cNvPr>
          <p:cNvPicPr>
            <a:picLocks noChangeAspect="1"/>
          </p:cNvPicPr>
          <p:nvPr/>
        </p:nvPicPr>
        <p:blipFill>
          <a:blip r:embed="rId4"/>
          <a:stretch>
            <a:fillRect/>
          </a:stretch>
        </p:blipFill>
        <p:spPr>
          <a:xfrm>
            <a:off x="-1046480" y="-43175"/>
            <a:ext cx="5472482" cy="6901175"/>
          </a:xfrm>
          <a:prstGeom prst="rect">
            <a:avLst/>
          </a:prstGeom>
        </p:spPr>
      </p:pic>
      <p:pic>
        <p:nvPicPr>
          <p:cNvPr id="9" name="Picture 8">
            <a:extLst>
              <a:ext uri="{FF2B5EF4-FFF2-40B4-BE49-F238E27FC236}">
                <a16:creationId xmlns:a16="http://schemas.microsoft.com/office/drawing/2014/main" id="{AECACC04-645A-6865-355E-EC8AB316BB87}"/>
              </a:ext>
            </a:extLst>
          </p:cNvPr>
          <p:cNvPicPr>
            <a:picLocks noChangeAspect="1"/>
          </p:cNvPicPr>
          <p:nvPr/>
        </p:nvPicPr>
        <p:blipFill>
          <a:blip r:embed="rId5"/>
          <a:stretch>
            <a:fillRect/>
          </a:stretch>
        </p:blipFill>
        <p:spPr>
          <a:xfrm>
            <a:off x="4766271" y="1782365"/>
            <a:ext cx="7237390" cy="5020218"/>
          </a:xfrm>
          <a:prstGeom prst="rect">
            <a:avLst/>
          </a:prstGeom>
        </p:spPr>
      </p:pic>
      <p:sp>
        <p:nvSpPr>
          <p:cNvPr id="14" name="TextBox 13">
            <a:extLst>
              <a:ext uri="{FF2B5EF4-FFF2-40B4-BE49-F238E27FC236}">
                <a16:creationId xmlns:a16="http://schemas.microsoft.com/office/drawing/2014/main" id="{5B30CFD4-7B5F-98F2-26B4-01A160A5183D}"/>
              </a:ext>
            </a:extLst>
          </p:cNvPr>
          <p:cNvSpPr txBox="1"/>
          <p:nvPr/>
        </p:nvSpPr>
        <p:spPr>
          <a:xfrm>
            <a:off x="9982200" y="153190"/>
            <a:ext cx="2000291" cy="1846659"/>
          </a:xfrm>
          <a:prstGeom prst="rect">
            <a:avLst/>
          </a:prstGeom>
          <a:noFill/>
        </p:spPr>
        <p:txBody>
          <a:bodyPr wrap="square" rtlCol="0">
            <a:spAutoFit/>
          </a:bodyPr>
          <a:lstStyle/>
          <a:p>
            <a:pPr>
              <a:lnSpc>
                <a:spcPct val="150000"/>
              </a:lnSpc>
            </a:pPr>
            <a:r>
              <a:rPr lang="en-US" sz="1600" dirty="0">
                <a:solidFill>
                  <a:srgbClr val="333333"/>
                </a:solidFill>
              </a:rPr>
              <a:t>S</a:t>
            </a:r>
            <a:r>
              <a:rPr lang="en-US" sz="1600" b="0" i="0" dirty="0">
                <a:solidFill>
                  <a:srgbClr val="333333"/>
                </a:solidFill>
                <a:effectLst/>
              </a:rPr>
              <a:t>mall (0.5m x 0.5m)</a:t>
            </a:r>
          </a:p>
          <a:p>
            <a:pPr marL="285750" indent="-285750">
              <a:lnSpc>
                <a:spcPct val="150000"/>
              </a:lnSpc>
              <a:buFont typeface="Arial" panose="020B0604020202020204" pitchFamily="34" charset="0"/>
              <a:buChar char="•"/>
            </a:pPr>
            <a:r>
              <a:rPr lang="en-US" sz="1600" dirty="0">
                <a:solidFill>
                  <a:srgbClr val="333333"/>
                </a:solidFill>
              </a:rPr>
              <a:t>K</a:t>
            </a:r>
            <a:r>
              <a:rPr lang="en-US" sz="1600" b="0" i="0" dirty="0">
                <a:solidFill>
                  <a:srgbClr val="333333"/>
                </a:solidFill>
                <a:effectLst/>
              </a:rPr>
              <a:t>angaroo</a:t>
            </a:r>
          </a:p>
          <a:p>
            <a:pPr marL="285750" indent="-285750">
              <a:lnSpc>
                <a:spcPct val="150000"/>
              </a:lnSpc>
              <a:buFont typeface="Arial" panose="020B0604020202020204" pitchFamily="34" charset="0"/>
              <a:buChar char="•"/>
            </a:pPr>
            <a:r>
              <a:rPr lang="en-US" sz="1600" b="0" i="0" dirty="0">
                <a:solidFill>
                  <a:srgbClr val="333333"/>
                </a:solidFill>
                <a:effectLst/>
              </a:rPr>
              <a:t>Rabbit</a:t>
            </a:r>
          </a:p>
          <a:p>
            <a:pPr marL="285750" indent="-285750">
              <a:lnSpc>
                <a:spcPct val="150000"/>
              </a:lnSpc>
              <a:buFont typeface="Arial" panose="020B0604020202020204" pitchFamily="34" charset="0"/>
              <a:buChar char="•"/>
            </a:pPr>
            <a:r>
              <a:rPr lang="en-US" sz="1600" b="0" i="0" dirty="0">
                <a:solidFill>
                  <a:srgbClr val="333333"/>
                </a:solidFill>
                <a:effectLst/>
              </a:rPr>
              <a:t>Sheep/goat</a:t>
            </a:r>
            <a:endParaRPr lang="en-US" sz="1600" dirty="0"/>
          </a:p>
          <a:p>
            <a:endParaRPr lang="en-US" dirty="0"/>
          </a:p>
        </p:txBody>
      </p:sp>
    </p:spTree>
    <p:extLst>
      <p:ext uri="{BB962C8B-B14F-4D97-AF65-F5344CB8AC3E}">
        <p14:creationId xmlns:p14="http://schemas.microsoft.com/office/powerpoint/2010/main" val="1094308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740800" y="136524"/>
            <a:ext cx="10681826" cy="1394102"/>
          </a:xfrm>
        </p:spPr>
        <p:txBody>
          <a:bodyPr/>
          <a:lstStyle/>
          <a:p>
            <a:r>
              <a:rPr lang="en-US" dirty="0"/>
              <a:t>Cover story</a:t>
            </a:r>
          </a:p>
        </p:txBody>
      </p:sp>
      <p:sp>
        <p:nvSpPr>
          <p:cNvPr id="2" name="Date Placeholder 1">
            <a:extLst>
              <a:ext uri="{FF2B5EF4-FFF2-40B4-BE49-F238E27FC236}">
                <a16:creationId xmlns:a16="http://schemas.microsoft.com/office/drawing/2014/main" id="{5E721BE0-5D53-95F8-279B-CEAF63430ADF}"/>
              </a:ext>
            </a:extLst>
          </p:cNvPr>
          <p:cNvSpPr>
            <a:spLocks noGrp="1"/>
          </p:cNvSpPr>
          <p:nvPr>
            <p:ph type="dt" sz="half" idx="2"/>
          </p:nvPr>
        </p:nvSpPr>
        <p:spPr>
          <a:xfrm>
            <a:off x="838200" y="6356350"/>
            <a:ext cx="2743200" cy="365125"/>
          </a:xfrm>
        </p:spPr>
        <p:txBody>
          <a:bodyPr/>
          <a:lstStyle/>
          <a:p>
            <a:r>
              <a:rPr lang="en-US" dirty="0"/>
              <a:t>2023</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err="1"/>
              <a:t>Nsw</a:t>
            </a:r>
            <a:r>
              <a:rPr lang="en-US" dirty="0"/>
              <a:t> grazing study</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12</a:t>
            </a:fld>
            <a:endParaRPr lang="en-US" dirty="0"/>
          </a:p>
        </p:txBody>
      </p:sp>
      <p:pic>
        <p:nvPicPr>
          <p:cNvPr id="18" name="Picture 17">
            <a:extLst>
              <a:ext uri="{FF2B5EF4-FFF2-40B4-BE49-F238E27FC236}">
                <a16:creationId xmlns:a16="http://schemas.microsoft.com/office/drawing/2014/main" id="{1B080F66-2F81-5F13-7E5F-B7CF4EBAAFBF}"/>
              </a:ext>
            </a:extLst>
          </p:cNvPr>
          <p:cNvPicPr>
            <a:picLocks noChangeAspect="1"/>
          </p:cNvPicPr>
          <p:nvPr/>
        </p:nvPicPr>
        <p:blipFill>
          <a:blip r:embed="rId3"/>
          <a:stretch>
            <a:fillRect/>
          </a:stretch>
        </p:blipFill>
        <p:spPr>
          <a:xfrm>
            <a:off x="606248" y="2455393"/>
            <a:ext cx="6864703" cy="4349974"/>
          </a:xfrm>
          <a:prstGeom prst="rect">
            <a:avLst/>
          </a:prstGeom>
        </p:spPr>
      </p:pic>
      <p:pic>
        <p:nvPicPr>
          <p:cNvPr id="20" name="Picture 19">
            <a:extLst>
              <a:ext uri="{FF2B5EF4-FFF2-40B4-BE49-F238E27FC236}">
                <a16:creationId xmlns:a16="http://schemas.microsoft.com/office/drawing/2014/main" id="{B0D47F69-DC99-F53C-137A-F0C43CE8224B}"/>
              </a:ext>
            </a:extLst>
          </p:cNvPr>
          <p:cNvPicPr>
            <a:picLocks noChangeAspect="1"/>
          </p:cNvPicPr>
          <p:nvPr/>
        </p:nvPicPr>
        <p:blipFill>
          <a:blip r:embed="rId4"/>
          <a:stretch>
            <a:fillRect/>
          </a:stretch>
        </p:blipFill>
        <p:spPr>
          <a:xfrm>
            <a:off x="7763915" y="2808618"/>
            <a:ext cx="1693369" cy="1240764"/>
          </a:xfrm>
          <a:prstGeom prst="rect">
            <a:avLst/>
          </a:prstGeom>
        </p:spPr>
      </p:pic>
    </p:spTree>
    <p:extLst>
      <p:ext uri="{BB962C8B-B14F-4D97-AF65-F5344CB8AC3E}">
        <p14:creationId xmlns:p14="http://schemas.microsoft.com/office/powerpoint/2010/main" val="10120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79513" y="59634"/>
            <a:ext cx="5208104" cy="1043609"/>
          </a:xfrm>
        </p:spPr>
        <p:txBody>
          <a:bodyPr/>
          <a:lstStyle/>
          <a:p>
            <a:r>
              <a:rPr lang="en-US" noProof="0" dirty="0"/>
              <a:t>summary</a:t>
            </a:r>
            <a:endParaRPr lang="en-US" dirty="0"/>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7762672" y="1265"/>
            <a:ext cx="4422906" cy="6927855"/>
          </a:xfrm>
        </p:spPr>
        <p:txBody>
          <a:bodyPr/>
          <a:lstStyle/>
          <a:p>
            <a:r>
              <a:rPr lang="en-US" dirty="0"/>
              <a:t>While soil health is likely impacted by the kind of animal, the amount of droppings dispersed throughout, and the forage available, deeper analysis is required at this time to determine:</a:t>
            </a:r>
          </a:p>
          <a:p>
            <a:endParaRPr lang="en-US" dirty="0"/>
          </a:p>
          <a:p>
            <a:pPr marL="285750" indent="-285750">
              <a:buFont typeface="Arial" panose="020B0604020202020204" pitchFamily="34" charset="0"/>
              <a:buChar char="•"/>
            </a:pPr>
            <a:r>
              <a:rPr lang="en-US" dirty="0"/>
              <a:t>Seasonality of forage</a:t>
            </a:r>
          </a:p>
          <a:p>
            <a:pPr marL="285750" indent="-285750">
              <a:buFont typeface="Arial" panose="020B0604020202020204" pitchFamily="34" charset="0"/>
              <a:buChar char="•"/>
            </a:pPr>
            <a:r>
              <a:rPr lang="en-US" dirty="0"/>
              <a:t>Tracking of grazing place over time</a:t>
            </a:r>
          </a:p>
          <a:p>
            <a:pPr marL="285750" indent="-285750">
              <a:buFont typeface="Arial" panose="020B0604020202020204" pitchFamily="34" charset="0"/>
              <a:buChar char="•"/>
            </a:pPr>
            <a:r>
              <a:rPr lang="en-US" dirty="0"/>
              <a:t>Correlation of soil condition to soil chemistry</a:t>
            </a:r>
          </a:p>
          <a:p>
            <a:pPr marL="285750" indent="-285750">
              <a:buFont typeface="Arial" panose="020B0604020202020204" pitchFamily="34" charset="0"/>
              <a:buChar char="•"/>
            </a:pPr>
            <a:r>
              <a:rPr lang="en-US" dirty="0"/>
              <a:t>How many livestock are grazing?</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77F5A6A3-6FE9-C2D8-357D-2D7B1DBB0FD8}"/>
              </a:ext>
            </a:extLst>
          </p:cNvPr>
          <p:cNvSpPr>
            <a:spLocks noGrp="1"/>
          </p:cNvSpPr>
          <p:nvPr>
            <p:ph type="dt" sz="half" idx="10"/>
          </p:nvPr>
        </p:nvSpPr>
        <p:spPr>
          <a:xfrm>
            <a:off x="838200"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err="1"/>
              <a:t>Nsw</a:t>
            </a:r>
            <a:r>
              <a:rPr lang="en-US" dirty="0"/>
              <a:t> grazing study</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13</a:t>
            </a:fld>
            <a:endParaRPr lang="en-US" dirty="0"/>
          </a:p>
        </p:txBody>
      </p:sp>
      <p:pic>
        <p:nvPicPr>
          <p:cNvPr id="6" name="Picture 5">
            <a:extLst>
              <a:ext uri="{FF2B5EF4-FFF2-40B4-BE49-F238E27FC236}">
                <a16:creationId xmlns:a16="http://schemas.microsoft.com/office/drawing/2014/main" id="{2F685BCC-F91E-0896-01A2-2B3D9383B1ED}"/>
              </a:ext>
            </a:extLst>
          </p:cNvPr>
          <p:cNvPicPr>
            <a:picLocks noChangeAspect="1"/>
          </p:cNvPicPr>
          <p:nvPr/>
        </p:nvPicPr>
        <p:blipFill>
          <a:blip r:embed="rId2"/>
          <a:stretch>
            <a:fillRect/>
          </a:stretch>
        </p:blipFill>
        <p:spPr>
          <a:xfrm>
            <a:off x="-16150" y="1125736"/>
            <a:ext cx="7778822" cy="5748387"/>
          </a:xfrm>
          <a:prstGeom prst="rect">
            <a:avLst/>
          </a:prstGeom>
        </p:spPr>
      </p:pic>
    </p:spTree>
    <p:extLst>
      <p:ext uri="{BB962C8B-B14F-4D97-AF65-F5344CB8AC3E}">
        <p14:creationId xmlns:p14="http://schemas.microsoft.com/office/powerpoint/2010/main" val="204619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809568" y="1151408"/>
            <a:ext cx="4028188" cy="1633067"/>
          </a:xfrm>
        </p:spPr>
        <p:txBody>
          <a:bodyPr/>
          <a:lstStyle/>
          <a:p>
            <a:r>
              <a:rPr lang="en-US" dirty="0"/>
              <a:t>RECOMMENDATIONS</a:t>
            </a:r>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l="35" r="35"/>
          <a:stretch/>
        </p:blipFill>
        <p:spPr>
          <a:xfrm>
            <a:off x="4837756" y="-50800"/>
            <a:ext cx="7354243" cy="2862470"/>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108528" y="3151434"/>
            <a:ext cx="4953000" cy="379504"/>
          </a:xfrm>
        </p:spPr>
        <p:txBody>
          <a:bodyPr/>
          <a:lstStyle/>
          <a:p>
            <a:r>
              <a:rPr lang="en-US" dirty="0"/>
              <a:t>GOAT PILE</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108528" y="3429000"/>
            <a:ext cx="4372033" cy="715561"/>
          </a:xfrm>
        </p:spPr>
        <p:txBody>
          <a:bodyPr>
            <a:normAutofit/>
          </a:bodyPr>
          <a:lstStyle/>
          <a:p>
            <a:pPr marL="285750" indent="-285750">
              <a:buFont typeface="Arial" panose="020B0604020202020204" pitchFamily="34" charset="0"/>
              <a:buChar char="•"/>
            </a:pPr>
            <a:r>
              <a:rPr lang="en-US" dirty="0"/>
              <a:t>GET ABSOLUTELY BURIED BY A PILE OF BABY GOATS OR SHEEP IF POSSIBLE</a:t>
            </a:r>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130948" y="4219938"/>
            <a:ext cx="4953000" cy="379504"/>
          </a:xfrm>
        </p:spPr>
        <p:txBody>
          <a:bodyPr/>
          <a:lstStyle/>
          <a:p>
            <a:r>
              <a:rPr lang="en-US" dirty="0"/>
              <a:t>Intensive grazing</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130948" y="4568578"/>
            <a:ext cx="4711888" cy="1776425"/>
          </a:xfrm>
        </p:spPr>
        <p:txBody>
          <a:bodyPr>
            <a:normAutofit/>
          </a:bodyPr>
          <a:lstStyle/>
          <a:p>
            <a:pPr marL="285750" indent="-285750">
              <a:buFont typeface="Arial" panose="020B0604020202020204" pitchFamily="34" charset="0"/>
              <a:buChar char="•"/>
            </a:pPr>
            <a:r>
              <a:rPr lang="en-US" dirty="0"/>
              <a:t>Targeted Grazing</a:t>
            </a:r>
          </a:p>
          <a:p>
            <a:pPr marL="285750" indent="-285750">
              <a:buFont typeface="Arial" panose="020B0604020202020204" pitchFamily="34" charset="0"/>
              <a:buChar char="•"/>
            </a:pPr>
            <a:r>
              <a:rPr lang="en-US" dirty="0"/>
              <a:t>Calculation of animal per acre</a:t>
            </a:r>
          </a:p>
          <a:p>
            <a:pPr marL="285750" indent="-285750">
              <a:buFont typeface="Arial" panose="020B0604020202020204" pitchFamily="34" charset="0"/>
              <a:buChar char="•"/>
            </a:pPr>
            <a:r>
              <a:rPr lang="en-US" dirty="0"/>
              <a:t>Seasonally available forage </a:t>
            </a:r>
          </a:p>
          <a:p>
            <a:pPr marL="285750" indent="-285750">
              <a:buFont typeface="Arial" panose="020B0604020202020204" pitchFamily="34" charset="0"/>
              <a:buChar char="•"/>
            </a:pPr>
            <a:r>
              <a:rPr lang="en-US" dirty="0"/>
              <a:t>Optimized growth time</a:t>
            </a:r>
          </a:p>
          <a:p>
            <a:pPr marL="285750" indent="-285750">
              <a:buFont typeface="Arial" panose="020B0604020202020204" pitchFamily="34" charset="0"/>
              <a:buChar char="•"/>
            </a:pPr>
            <a:r>
              <a:rPr lang="en-US" dirty="0"/>
              <a:t>Minimal soil disturbance</a:t>
            </a:r>
          </a:p>
          <a:p>
            <a:pPr marL="285750" indent="-285750">
              <a:buFont typeface="Arial" panose="020B0604020202020204" pitchFamily="34" charset="0"/>
              <a:buChar char="•"/>
            </a:pPr>
            <a:r>
              <a:rPr lang="en-US" dirty="0"/>
              <a:t>Maximum dung dispersal</a:t>
            </a:r>
          </a:p>
        </p:txBody>
      </p:sp>
      <p:sp>
        <p:nvSpPr>
          <p:cNvPr id="2" name="Date Placeholder 1">
            <a:extLst>
              <a:ext uri="{FF2B5EF4-FFF2-40B4-BE49-F238E27FC236}">
                <a16:creationId xmlns:a16="http://schemas.microsoft.com/office/drawing/2014/main" id="{917904B9-3524-9FC6-D305-693EEFC9315C}"/>
              </a:ext>
            </a:extLst>
          </p:cNvPr>
          <p:cNvSpPr>
            <a:spLocks noGrp="1"/>
          </p:cNvSpPr>
          <p:nvPr>
            <p:ph type="dt" sz="half" idx="2"/>
          </p:nvPr>
        </p:nvSpPr>
        <p:spPr>
          <a:xfrm>
            <a:off x="838200" y="6356350"/>
            <a:ext cx="2743200" cy="365125"/>
          </a:xfrm>
        </p:spPr>
        <p:txBody>
          <a:bodyPr/>
          <a:lstStyle/>
          <a:p>
            <a:r>
              <a:rPr lang="en-US" dirty="0"/>
              <a:t>2023</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NSW GRAZING STUDY</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14</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E9765E30-E8F7-72F8-2DEE-D7081D1F99E8}"/>
              </a:ext>
            </a:extLst>
          </p:cNvPr>
          <p:cNvPicPr>
            <a:picLocks noChangeAspect="1"/>
          </p:cNvPicPr>
          <p:nvPr/>
        </p:nvPicPr>
        <p:blipFill>
          <a:blip r:embed="rId4"/>
          <a:stretch>
            <a:fillRect/>
          </a:stretch>
        </p:blipFill>
        <p:spPr>
          <a:xfrm>
            <a:off x="4831626" y="-165573"/>
            <a:ext cx="7354243" cy="5441632"/>
          </a:xfrm>
          <a:prstGeom prst="rect">
            <a:avLst/>
          </a:prstGeom>
        </p:spPr>
      </p:pic>
      <p:pic>
        <p:nvPicPr>
          <p:cNvPr id="9" name="Picture 8" descr="A group of white goats lying down in hay&#10;&#10;Description automatically generated">
            <a:extLst>
              <a:ext uri="{FF2B5EF4-FFF2-40B4-BE49-F238E27FC236}">
                <a16:creationId xmlns:a16="http://schemas.microsoft.com/office/drawing/2014/main" id="{DF644187-475B-9F1B-92F6-54C1E2E1ECDC}"/>
              </a:ext>
            </a:extLst>
          </p:cNvPr>
          <p:cNvPicPr>
            <a:picLocks noChangeAspect="1"/>
          </p:cNvPicPr>
          <p:nvPr/>
        </p:nvPicPr>
        <p:blipFill>
          <a:blip r:embed="rId5"/>
          <a:stretch>
            <a:fillRect/>
          </a:stretch>
        </p:blipFill>
        <p:spPr>
          <a:xfrm>
            <a:off x="4590203" y="-1151241"/>
            <a:ext cx="8262762" cy="7253716"/>
          </a:xfrm>
          <a:prstGeom prst="rect">
            <a:avLst/>
          </a:prstGeom>
        </p:spPr>
      </p:pic>
    </p:spTree>
    <p:extLst>
      <p:ext uri="{BB962C8B-B14F-4D97-AF65-F5344CB8AC3E}">
        <p14:creationId xmlns:p14="http://schemas.microsoft.com/office/powerpoint/2010/main" val="323263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p:txBody>
          <a:bodyPr/>
          <a:lstStyle/>
          <a:p>
            <a:r>
              <a:rPr lang="en-US" dirty="0"/>
              <a:t>Mel Beall​​</a:t>
            </a:r>
          </a:p>
          <a:p>
            <a:endParaRPr lang="en-US" dirty="0"/>
          </a:p>
          <a:p>
            <a:r>
              <a:rPr lang="en-US" dirty="0"/>
              <a:t>Nashville Software School​</a:t>
            </a:r>
          </a:p>
          <a:p>
            <a:endParaRPr lang="en-US" dirty="0"/>
          </a:p>
          <a:p>
            <a:r>
              <a:rPr lang="en-US" dirty="0"/>
              <a:t>Data Analysis Cohort 9</a:t>
            </a:r>
          </a:p>
          <a:p>
            <a:endParaRPr lang="en-US" dirty="0"/>
          </a:p>
          <a:p>
            <a:endParaRPr lang="en-US" dirty="0"/>
          </a:p>
        </p:txBody>
      </p:sp>
      <p:sp>
        <p:nvSpPr>
          <p:cNvPr id="2" name="Date Placeholder 1">
            <a:extLst>
              <a:ext uri="{FF2B5EF4-FFF2-40B4-BE49-F238E27FC236}">
                <a16:creationId xmlns:a16="http://schemas.microsoft.com/office/drawing/2014/main" id="{16423744-CF53-EEB5-98F5-93E49C1F8AF2}"/>
              </a:ext>
            </a:extLst>
          </p:cNvPr>
          <p:cNvSpPr>
            <a:spLocks noGrp="1"/>
          </p:cNvSpPr>
          <p:nvPr>
            <p:ph type="dt" sz="half" idx="10"/>
          </p:nvPr>
        </p:nvSpPr>
        <p:spPr/>
        <p:txBody>
          <a:bodyPr/>
          <a:lstStyle/>
          <a:p>
            <a:r>
              <a:rPr lang="en-US" dirty="0"/>
              <a:t>2023</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t="95" b="95"/>
          <a:stretch/>
        </p:blipFill>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p:txBody>
          <a:bodyPr/>
          <a:lstStyle/>
          <a:p>
            <a:r>
              <a:rPr lang="en-US" dirty="0"/>
              <a:t>NSW Grazing Study</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p:txBody>
          <a:bodyPr/>
          <a:lstStyle/>
          <a:p>
            <a:fld id="{EA87306C-81BA-4795-A5CA-9392456A8C1E}" type="slidenum">
              <a:rPr lang="en-US" smtClean="0"/>
              <a:pPr/>
              <a:t>15</a:t>
            </a:fld>
            <a:endParaRPr lang="en-US" dirty="0"/>
          </a:p>
        </p:txBody>
      </p:sp>
      <p:pic>
        <p:nvPicPr>
          <p:cNvPr id="13" name="Picture 12">
            <a:extLst>
              <a:ext uri="{FF2B5EF4-FFF2-40B4-BE49-F238E27FC236}">
                <a16:creationId xmlns:a16="http://schemas.microsoft.com/office/drawing/2014/main" id="{CAB69AB6-BA1F-96B6-6C3D-5D16BA9C9B2B}"/>
              </a:ext>
            </a:extLst>
          </p:cNvPr>
          <p:cNvPicPr>
            <a:picLocks noChangeAspect="1"/>
          </p:cNvPicPr>
          <p:nvPr/>
        </p:nvPicPr>
        <p:blipFill>
          <a:blip r:embed="rId3"/>
          <a:stretch>
            <a:fillRect/>
          </a:stretch>
        </p:blipFill>
        <p:spPr>
          <a:xfrm>
            <a:off x="5511344" y="0"/>
            <a:ext cx="6778049" cy="6858000"/>
          </a:xfrm>
          <a:prstGeom prst="rect">
            <a:avLst/>
          </a:prstGeom>
        </p:spPr>
      </p:pic>
    </p:spTree>
    <p:extLst>
      <p:ext uri="{BB962C8B-B14F-4D97-AF65-F5344CB8AC3E}">
        <p14:creationId xmlns:p14="http://schemas.microsoft.com/office/powerpoint/2010/main" val="185164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744731" y="689950"/>
            <a:ext cx="2743200" cy="738664"/>
          </a:xfrm>
        </p:spPr>
        <p:txBody>
          <a:bodyPr/>
          <a:lstStyle/>
          <a:p>
            <a:r>
              <a:rPr lang="en-US" noProof="0" dirty="0"/>
              <a:t>Motivation</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72320" y="36425"/>
            <a:ext cx="3433138" cy="426393"/>
          </a:xfrm>
        </p:spPr>
        <p:txBody>
          <a:bodyPr/>
          <a:lstStyle/>
          <a:p>
            <a:r>
              <a:rPr lang="en-US" dirty="0"/>
              <a:t>Stress Relief</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036008" y="16209"/>
            <a:ext cx="3433138" cy="426393"/>
          </a:xfrm>
        </p:spPr>
        <p:txBody>
          <a:bodyPr/>
          <a:lstStyle/>
          <a:p>
            <a:r>
              <a:rPr lang="en-US" dirty="0"/>
              <a:t>Yarn obsession</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89874" y="386597"/>
            <a:ext cx="1366085" cy="1257767"/>
          </a:xfrm>
        </p:spPr>
        <p:txBody>
          <a:bodyPr/>
          <a:lstStyle/>
          <a:p>
            <a:r>
              <a:rPr lang="en-US" sz="1400" dirty="0"/>
              <a:t>KNIT LIKE GRANDMA</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999414" y="396617"/>
            <a:ext cx="1062581" cy="1361718"/>
          </a:xfrm>
        </p:spPr>
        <p:txBody>
          <a:bodyPr/>
          <a:lstStyle/>
          <a:p>
            <a:pPr algn="r"/>
            <a:r>
              <a:rPr lang="en-US" sz="1400" dirty="0"/>
              <a:t>HOW IT’S MADE</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5316976" y="3122092"/>
            <a:ext cx="3433138" cy="428891"/>
          </a:xfrm>
        </p:spPr>
        <p:txBody>
          <a:bodyPr/>
          <a:lstStyle/>
          <a:p>
            <a:pPr algn="r"/>
            <a:r>
              <a:rPr lang="en-US" dirty="0"/>
              <a:t>wool</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13297556" y="2403002"/>
            <a:ext cx="1068684" cy="92952"/>
          </a:xfrm>
        </p:spPr>
        <p:txBody>
          <a:bodyPr/>
          <a:lstStyle/>
          <a:p>
            <a:endParaRPr lang="en-US" dirty="0"/>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5353759" y="3456636"/>
            <a:ext cx="3433138" cy="961350"/>
          </a:xfrm>
        </p:spPr>
        <p:txBody>
          <a:bodyPr/>
          <a:lstStyle/>
          <a:p>
            <a:pPr algn="r"/>
            <a:r>
              <a:rPr lang="en-US" sz="1400" dirty="0"/>
              <a:t>RAW MATERIAL</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6014720" y="4958277"/>
            <a:ext cx="3433138" cy="428891"/>
          </a:xfrm>
        </p:spPr>
        <p:txBody>
          <a:bodyPr/>
          <a:lstStyle/>
          <a:p>
            <a:r>
              <a:rPr lang="en-US" dirty="0"/>
              <a:t>grazing</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6021496" y="5329564"/>
            <a:ext cx="3433138" cy="1273751"/>
          </a:xfrm>
        </p:spPr>
        <p:txBody>
          <a:bodyPr/>
          <a:lstStyle/>
          <a:p>
            <a:r>
              <a:rPr lang="en-US" sz="1400" dirty="0"/>
              <a:t>ANIMAL HEALTH</a:t>
            </a:r>
          </a:p>
          <a:p>
            <a:r>
              <a:rPr lang="en-US" sz="1400" dirty="0"/>
              <a:t>SOIL IMPROVEMENT</a:t>
            </a:r>
          </a:p>
          <a:p>
            <a:r>
              <a:rPr lang="en-US" sz="1400" dirty="0"/>
              <a:t>CYCLE COMPLETION</a:t>
            </a:r>
          </a:p>
        </p:txBody>
      </p:sp>
      <p:sp>
        <p:nvSpPr>
          <p:cNvPr id="2" name="Date Placeholder 1">
            <a:extLst>
              <a:ext uri="{FF2B5EF4-FFF2-40B4-BE49-F238E27FC236}">
                <a16:creationId xmlns:a16="http://schemas.microsoft.com/office/drawing/2014/main" id="{24B8E3C2-0631-6CEE-2F78-48A97BF788D5}"/>
              </a:ext>
            </a:extLst>
          </p:cNvPr>
          <p:cNvSpPr>
            <a:spLocks noGrp="1"/>
          </p:cNvSpPr>
          <p:nvPr>
            <p:ph type="dt" sz="half" idx="2"/>
          </p:nvPr>
        </p:nvSpPr>
        <p:spPr>
          <a:xfrm>
            <a:off x="838200" y="6356350"/>
            <a:ext cx="2743200" cy="365125"/>
          </a:xfrm>
        </p:spPr>
        <p:txBody>
          <a:bodyPr/>
          <a:lstStyle/>
          <a:p>
            <a:r>
              <a:rPr lang="en-US" dirty="0"/>
              <a:t>2023</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NSW GRAZING STUDY</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a:t>
            </a:fld>
            <a:endParaRPr lang="en-US" dirty="0"/>
          </a:p>
        </p:txBody>
      </p:sp>
      <p:pic>
        <p:nvPicPr>
          <p:cNvPr id="4" name="Picture 3" descr="A person with a goat&#10;&#10;Description automatically generated">
            <a:extLst>
              <a:ext uri="{FF2B5EF4-FFF2-40B4-BE49-F238E27FC236}">
                <a16:creationId xmlns:a16="http://schemas.microsoft.com/office/drawing/2014/main" id="{D7495D39-383E-9F73-B4E6-C8E0F085333C}"/>
              </a:ext>
            </a:extLst>
          </p:cNvPr>
          <p:cNvPicPr>
            <a:picLocks noChangeAspect="1"/>
          </p:cNvPicPr>
          <p:nvPr/>
        </p:nvPicPr>
        <p:blipFill>
          <a:blip r:embed="rId3"/>
          <a:stretch>
            <a:fillRect/>
          </a:stretch>
        </p:blipFill>
        <p:spPr>
          <a:xfrm>
            <a:off x="359221" y="2401182"/>
            <a:ext cx="5655499" cy="3973508"/>
          </a:xfrm>
          <a:prstGeom prst="rect">
            <a:avLst/>
          </a:prstGeom>
        </p:spPr>
      </p:pic>
      <p:sp>
        <p:nvSpPr>
          <p:cNvPr id="6" name="Text Placeholder 5">
            <a:extLst>
              <a:ext uri="{FF2B5EF4-FFF2-40B4-BE49-F238E27FC236}">
                <a16:creationId xmlns:a16="http://schemas.microsoft.com/office/drawing/2014/main" id="{3639D252-F87F-9890-CEEA-B39126CF16FC}"/>
              </a:ext>
            </a:extLst>
          </p:cNvPr>
          <p:cNvSpPr>
            <a:spLocks noGrp="1"/>
          </p:cNvSpPr>
          <p:nvPr>
            <p:ph type="body" sz="quarter" idx="19"/>
          </p:nvPr>
        </p:nvSpPr>
        <p:spPr>
          <a:xfrm flipV="1">
            <a:off x="13675360" y="3677921"/>
            <a:ext cx="850614" cy="463378"/>
          </a:xfrm>
        </p:spPr>
        <p:txBody>
          <a:bodyPr/>
          <a:lstStyle/>
          <a:p>
            <a:endParaRPr lang="en-US" dirty="0"/>
          </a:p>
        </p:txBody>
      </p:sp>
      <p:pic>
        <p:nvPicPr>
          <p:cNvPr id="8" name="Picture 7">
            <a:extLst>
              <a:ext uri="{FF2B5EF4-FFF2-40B4-BE49-F238E27FC236}">
                <a16:creationId xmlns:a16="http://schemas.microsoft.com/office/drawing/2014/main" id="{D6CCE708-C009-9F4A-0A50-92E077EE3AAC}"/>
              </a:ext>
            </a:extLst>
          </p:cNvPr>
          <p:cNvPicPr>
            <a:picLocks noChangeAspect="1"/>
          </p:cNvPicPr>
          <p:nvPr/>
        </p:nvPicPr>
        <p:blipFill>
          <a:blip r:embed="rId4"/>
          <a:stretch>
            <a:fillRect/>
          </a:stretch>
        </p:blipFill>
        <p:spPr>
          <a:xfrm>
            <a:off x="6137662" y="123392"/>
            <a:ext cx="1791767" cy="2210256"/>
          </a:xfrm>
          <a:prstGeom prst="rect">
            <a:avLst/>
          </a:prstGeom>
        </p:spPr>
      </p:pic>
      <p:pic>
        <p:nvPicPr>
          <p:cNvPr id="14" name="Picture 13">
            <a:extLst>
              <a:ext uri="{FF2B5EF4-FFF2-40B4-BE49-F238E27FC236}">
                <a16:creationId xmlns:a16="http://schemas.microsoft.com/office/drawing/2014/main" id="{18D50FB2-DDA5-2EA3-43EC-47AE1A4856AE}"/>
              </a:ext>
            </a:extLst>
          </p:cNvPr>
          <p:cNvPicPr>
            <a:picLocks noChangeAspect="1"/>
          </p:cNvPicPr>
          <p:nvPr/>
        </p:nvPicPr>
        <p:blipFill>
          <a:blip r:embed="rId5"/>
          <a:stretch>
            <a:fillRect/>
          </a:stretch>
        </p:blipFill>
        <p:spPr>
          <a:xfrm>
            <a:off x="7787453" y="4030355"/>
            <a:ext cx="917263" cy="917263"/>
          </a:xfrm>
          <a:prstGeom prst="rect">
            <a:avLst/>
          </a:prstGeom>
        </p:spPr>
      </p:pic>
      <p:pic>
        <p:nvPicPr>
          <p:cNvPr id="16" name="Picture 15">
            <a:extLst>
              <a:ext uri="{FF2B5EF4-FFF2-40B4-BE49-F238E27FC236}">
                <a16:creationId xmlns:a16="http://schemas.microsoft.com/office/drawing/2014/main" id="{13AC9A8E-575B-F782-7488-D6FBAE6A1E03}"/>
              </a:ext>
            </a:extLst>
          </p:cNvPr>
          <p:cNvPicPr>
            <a:picLocks noChangeAspect="1"/>
          </p:cNvPicPr>
          <p:nvPr/>
        </p:nvPicPr>
        <p:blipFill>
          <a:blip r:embed="rId6"/>
          <a:stretch>
            <a:fillRect/>
          </a:stretch>
        </p:blipFill>
        <p:spPr>
          <a:xfrm rot="16200000">
            <a:off x="9239572" y="1561496"/>
            <a:ext cx="819691" cy="825156"/>
          </a:xfrm>
          <a:prstGeom prst="rect">
            <a:avLst/>
          </a:prstGeom>
        </p:spPr>
      </p:pic>
      <p:pic>
        <p:nvPicPr>
          <p:cNvPr id="17" name="Picture 16">
            <a:extLst>
              <a:ext uri="{FF2B5EF4-FFF2-40B4-BE49-F238E27FC236}">
                <a16:creationId xmlns:a16="http://schemas.microsoft.com/office/drawing/2014/main" id="{EB9D6848-2F61-E7A1-3939-EE087FEAAFA0}"/>
              </a:ext>
            </a:extLst>
          </p:cNvPr>
          <p:cNvPicPr>
            <a:picLocks noChangeAspect="1"/>
          </p:cNvPicPr>
          <p:nvPr/>
        </p:nvPicPr>
        <p:blipFill>
          <a:blip r:embed="rId5"/>
          <a:stretch>
            <a:fillRect/>
          </a:stretch>
        </p:blipFill>
        <p:spPr>
          <a:xfrm rot="10800000">
            <a:off x="8170168" y="1151736"/>
            <a:ext cx="917263" cy="917263"/>
          </a:xfrm>
          <a:prstGeom prst="rect">
            <a:avLst/>
          </a:prstGeom>
        </p:spPr>
      </p:pic>
      <p:pic>
        <p:nvPicPr>
          <p:cNvPr id="28" name="Picture 27" descr="A person holding a ball of grey wool&#10;&#10;Description automatically generated">
            <a:extLst>
              <a:ext uri="{FF2B5EF4-FFF2-40B4-BE49-F238E27FC236}">
                <a16:creationId xmlns:a16="http://schemas.microsoft.com/office/drawing/2014/main" id="{53439573-6B3A-2350-6DBC-C443582B564B}"/>
              </a:ext>
            </a:extLst>
          </p:cNvPr>
          <p:cNvPicPr>
            <a:picLocks noChangeAspect="1"/>
          </p:cNvPicPr>
          <p:nvPr/>
        </p:nvPicPr>
        <p:blipFill>
          <a:blip r:embed="rId7"/>
          <a:stretch>
            <a:fillRect/>
          </a:stretch>
        </p:blipFill>
        <p:spPr>
          <a:xfrm>
            <a:off x="10334908" y="148272"/>
            <a:ext cx="1464788" cy="1498400"/>
          </a:xfrm>
          <a:prstGeom prst="rect">
            <a:avLst/>
          </a:prstGeom>
        </p:spPr>
      </p:pic>
      <p:pic>
        <p:nvPicPr>
          <p:cNvPr id="32" name="Picture 31">
            <a:extLst>
              <a:ext uri="{FF2B5EF4-FFF2-40B4-BE49-F238E27FC236}">
                <a16:creationId xmlns:a16="http://schemas.microsoft.com/office/drawing/2014/main" id="{48473F3A-1155-CBEF-3AC8-54029D614F16}"/>
              </a:ext>
            </a:extLst>
          </p:cNvPr>
          <p:cNvPicPr>
            <a:picLocks noChangeAspect="1"/>
          </p:cNvPicPr>
          <p:nvPr/>
        </p:nvPicPr>
        <p:blipFill>
          <a:blip r:embed="rId8"/>
          <a:stretch>
            <a:fillRect/>
          </a:stretch>
        </p:blipFill>
        <p:spPr>
          <a:xfrm>
            <a:off x="10179058" y="148272"/>
            <a:ext cx="1767794" cy="1742837"/>
          </a:xfrm>
          <a:prstGeom prst="rect">
            <a:avLst/>
          </a:prstGeom>
        </p:spPr>
      </p:pic>
      <p:pic>
        <p:nvPicPr>
          <p:cNvPr id="33" name="Picture 32">
            <a:extLst>
              <a:ext uri="{FF2B5EF4-FFF2-40B4-BE49-F238E27FC236}">
                <a16:creationId xmlns:a16="http://schemas.microsoft.com/office/drawing/2014/main" id="{007EFB98-9428-A793-7472-4FE671F60D0F}"/>
              </a:ext>
            </a:extLst>
          </p:cNvPr>
          <p:cNvPicPr>
            <a:picLocks noChangeAspect="1"/>
          </p:cNvPicPr>
          <p:nvPr/>
        </p:nvPicPr>
        <p:blipFill>
          <a:blip r:embed="rId9"/>
          <a:stretch>
            <a:fillRect/>
          </a:stretch>
        </p:blipFill>
        <p:spPr>
          <a:xfrm>
            <a:off x="10107873" y="45021"/>
            <a:ext cx="1891392" cy="2280981"/>
          </a:xfrm>
          <a:prstGeom prst="rect">
            <a:avLst/>
          </a:prstGeom>
        </p:spPr>
      </p:pic>
      <p:sp>
        <p:nvSpPr>
          <p:cNvPr id="34" name="TextBox 33">
            <a:extLst>
              <a:ext uri="{FF2B5EF4-FFF2-40B4-BE49-F238E27FC236}">
                <a16:creationId xmlns:a16="http://schemas.microsoft.com/office/drawing/2014/main" id="{9D7726B4-A55B-F715-1DA6-E5A9A49739D3}"/>
              </a:ext>
            </a:extLst>
          </p:cNvPr>
          <p:cNvSpPr txBox="1"/>
          <p:nvPr/>
        </p:nvSpPr>
        <p:spPr>
          <a:xfrm>
            <a:off x="1256352" y="1514942"/>
            <a:ext cx="2498529" cy="338554"/>
          </a:xfrm>
          <a:prstGeom prst="rect">
            <a:avLst/>
          </a:prstGeom>
          <a:noFill/>
        </p:spPr>
        <p:txBody>
          <a:bodyPr wrap="square" rtlCol="0">
            <a:spAutoFit/>
          </a:bodyPr>
          <a:lstStyle/>
          <a:p>
            <a:r>
              <a:rPr lang="en-US" sz="1600" dirty="0"/>
              <a:t>THE SOIL CYCLE</a:t>
            </a:r>
          </a:p>
        </p:txBody>
      </p:sp>
      <p:pic>
        <p:nvPicPr>
          <p:cNvPr id="5" name="Picture 4">
            <a:extLst>
              <a:ext uri="{FF2B5EF4-FFF2-40B4-BE49-F238E27FC236}">
                <a16:creationId xmlns:a16="http://schemas.microsoft.com/office/drawing/2014/main" id="{B72E3FAA-F64F-53BF-170C-64A8E05E14C9}"/>
              </a:ext>
            </a:extLst>
          </p:cNvPr>
          <p:cNvPicPr>
            <a:picLocks noChangeAspect="1"/>
          </p:cNvPicPr>
          <p:nvPr/>
        </p:nvPicPr>
        <p:blipFill>
          <a:blip r:embed="rId10"/>
          <a:stretch>
            <a:fillRect/>
          </a:stretch>
        </p:blipFill>
        <p:spPr>
          <a:xfrm>
            <a:off x="8822702" y="3010643"/>
            <a:ext cx="3189701" cy="3160064"/>
          </a:xfrm>
          <a:prstGeom prst="rect">
            <a:avLst/>
          </a:prstGeom>
        </p:spPr>
      </p:pic>
      <p:pic>
        <p:nvPicPr>
          <p:cNvPr id="7" name="Picture 6">
            <a:extLst>
              <a:ext uri="{FF2B5EF4-FFF2-40B4-BE49-F238E27FC236}">
                <a16:creationId xmlns:a16="http://schemas.microsoft.com/office/drawing/2014/main" id="{5693852B-FA53-E949-D61B-56FC196F6B8D}"/>
              </a:ext>
            </a:extLst>
          </p:cNvPr>
          <p:cNvPicPr>
            <a:picLocks noChangeAspect="1"/>
          </p:cNvPicPr>
          <p:nvPr/>
        </p:nvPicPr>
        <p:blipFill>
          <a:blip r:embed="rId11"/>
          <a:stretch>
            <a:fillRect/>
          </a:stretch>
        </p:blipFill>
        <p:spPr>
          <a:xfrm>
            <a:off x="8798832" y="2383920"/>
            <a:ext cx="3210770" cy="4395530"/>
          </a:xfrm>
          <a:prstGeom prst="rect">
            <a:avLst/>
          </a:prstGeom>
        </p:spPr>
      </p:pic>
    </p:spTree>
    <p:extLst>
      <p:ext uri="{BB962C8B-B14F-4D97-AF65-F5344CB8AC3E}">
        <p14:creationId xmlns:p14="http://schemas.microsoft.com/office/powerpoint/2010/main" val="21740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build="p"/>
      <p:bldP spid="18" grpId="0" build="p"/>
      <p:bldP spid="19" grpId="0" build="p"/>
      <p:bldP spid="45" grpId="0" build="p"/>
      <p:bldP spid="20" grpId="0" build="p"/>
      <p:bldP spid="24" grpId="0" build="p"/>
      <p:bldP spid="4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619EBBD-BB23-F342-A093-38AFB19A1A94}"/>
              </a:ext>
            </a:extLst>
          </p:cNvPr>
          <p:cNvSpPr>
            <a:spLocks noGrp="1"/>
          </p:cNvSpPr>
          <p:nvPr>
            <p:ph type="title"/>
          </p:nvPr>
        </p:nvSpPr>
        <p:spPr>
          <a:xfrm>
            <a:off x="284480" y="229234"/>
            <a:ext cx="3850640" cy="814970"/>
          </a:xfrm>
        </p:spPr>
        <p:txBody>
          <a:bodyPr/>
          <a:lstStyle/>
          <a:p>
            <a:r>
              <a:rPr lang="en-US" dirty="0"/>
              <a:t>The carbon Cycle</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8665159" y="5595806"/>
            <a:ext cx="3390367" cy="1109794"/>
          </a:xfrm>
        </p:spPr>
        <p:txBody>
          <a:bodyPr>
            <a:normAutofit fontScale="77500" lnSpcReduction="20000"/>
          </a:bodyPr>
          <a:lstStyle/>
          <a:p>
            <a:r>
              <a:rPr lang="en-US" sz="1500" i="1" dirty="0">
                <a:solidFill>
                  <a:srgbClr val="000000"/>
                </a:solidFill>
                <a:ea typeface="Calibri" panose="020F0502020204030204" pitchFamily="34" charset="0"/>
              </a:rPr>
              <a:t>Image courtesy of </a:t>
            </a:r>
            <a:r>
              <a:rPr lang="de-DE" sz="1600" b="0" i="1" dirty="0">
                <a:solidFill>
                  <a:srgbClr val="000000"/>
                </a:solidFill>
                <a:effectLst/>
                <a:latin typeface="Avenir"/>
              </a:rPr>
              <a:t>Dr. Allen Williams, Ph.D.</a:t>
            </a:r>
          </a:p>
          <a:p>
            <a:r>
              <a:rPr lang="en-US" sz="1600" dirty="0">
                <a:hlinkClick r:id="rId3"/>
              </a:rPr>
              <a:t>The Circle of Life: How the Carbon Cycle Powers our Ecosystem — Northeast Recycling Council (nerc.org)</a:t>
            </a:r>
            <a:endParaRPr lang="en-US" sz="1500" dirty="0"/>
          </a:p>
        </p:txBody>
      </p:sp>
      <p:sp>
        <p:nvSpPr>
          <p:cNvPr id="2" name="Date Placeholder 1">
            <a:extLst>
              <a:ext uri="{FF2B5EF4-FFF2-40B4-BE49-F238E27FC236}">
                <a16:creationId xmlns:a16="http://schemas.microsoft.com/office/drawing/2014/main" id="{AB4AAFFA-BBD1-9467-E7F0-C4DD8410AB49}"/>
              </a:ext>
            </a:extLst>
          </p:cNvPr>
          <p:cNvSpPr>
            <a:spLocks noGrp="1"/>
          </p:cNvSpPr>
          <p:nvPr>
            <p:ph type="dt" sz="half" idx="2"/>
          </p:nvPr>
        </p:nvSpPr>
        <p:spPr/>
        <p:txBody>
          <a:bodyPr/>
          <a:lstStyle/>
          <a:p>
            <a:r>
              <a:rPr lang="en-US" dirty="0"/>
              <a:t>2023</a:t>
            </a:r>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p:txBody>
          <a:bodyPr/>
          <a:lstStyle/>
          <a:p>
            <a:r>
              <a:rPr lang="en-US" dirty="0"/>
              <a:t>NSW Grazing study</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p:txBody>
          <a:bodyPr/>
          <a:lstStyle/>
          <a:p>
            <a:fld id="{EA87306C-81BA-4795-A5CA-9392456A8C1E}" type="slidenum">
              <a:rPr lang="en-US" smtClean="0"/>
              <a:pPr/>
              <a:t>3</a:t>
            </a:fld>
            <a:endParaRPr lang="en-US" dirty="0"/>
          </a:p>
        </p:txBody>
      </p:sp>
      <p:pic>
        <p:nvPicPr>
          <p:cNvPr id="1026" name="Picture 2">
            <a:extLst>
              <a:ext uri="{FF2B5EF4-FFF2-40B4-BE49-F238E27FC236}">
                <a16:creationId xmlns:a16="http://schemas.microsoft.com/office/drawing/2014/main" id="{7A16F9F1-88B7-6852-EC95-33E6BC2F9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850" y="1246319"/>
            <a:ext cx="8400309" cy="5475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1FF129-D47B-E1B7-6C5E-58720DEB870C}"/>
              </a:ext>
            </a:extLst>
          </p:cNvPr>
          <p:cNvSpPr txBox="1"/>
          <p:nvPr/>
        </p:nvSpPr>
        <p:spPr>
          <a:xfrm>
            <a:off x="8829040" y="1246319"/>
            <a:ext cx="3098110" cy="4185761"/>
          </a:xfrm>
          <a:prstGeom prst="rect">
            <a:avLst/>
          </a:prstGeom>
          <a:noFill/>
        </p:spPr>
        <p:txBody>
          <a:bodyPr wrap="square" rtlCol="0">
            <a:spAutoFit/>
          </a:bodyPr>
          <a:lstStyle/>
          <a:p>
            <a:r>
              <a:rPr lang="en-US" sz="1400" dirty="0">
                <a:solidFill>
                  <a:srgbClr val="000000"/>
                </a:solidFill>
                <a:effectLst/>
                <a:ea typeface="Calibri" panose="020F0502020204030204" pitchFamily="34" charset="0"/>
              </a:rPr>
              <a:t>“The final piece of the carbon cycle is grazing. </a:t>
            </a:r>
          </a:p>
          <a:p>
            <a:endParaRPr lang="en-US" sz="1400" dirty="0">
              <a:solidFill>
                <a:srgbClr val="000000"/>
              </a:solidFill>
              <a:ea typeface="Calibri" panose="020F0502020204030204" pitchFamily="34" charset="0"/>
            </a:endParaRPr>
          </a:p>
          <a:p>
            <a:r>
              <a:rPr lang="en-US" sz="1400" dirty="0">
                <a:solidFill>
                  <a:srgbClr val="000000"/>
                </a:solidFill>
                <a:effectLst/>
                <a:ea typeface="Calibri" panose="020F0502020204030204" pitchFamily="34" charset="0"/>
              </a:rPr>
              <a:t>[…]</a:t>
            </a:r>
            <a:endParaRPr lang="en-US" sz="1400" dirty="0">
              <a:solidFill>
                <a:srgbClr val="000000"/>
              </a:solidFill>
              <a:ea typeface="Calibri" panose="020F0502020204030204" pitchFamily="34" charset="0"/>
            </a:endParaRPr>
          </a:p>
          <a:p>
            <a:endParaRPr lang="en-US" sz="1400" dirty="0">
              <a:solidFill>
                <a:srgbClr val="000000"/>
              </a:solidFill>
              <a:ea typeface="Calibri" panose="020F0502020204030204" pitchFamily="34" charset="0"/>
            </a:endParaRPr>
          </a:p>
          <a:p>
            <a:r>
              <a:rPr lang="en-US" sz="1400" b="0" i="0" dirty="0">
                <a:solidFill>
                  <a:srgbClr val="000000"/>
                </a:solidFill>
                <a:effectLst/>
                <a:latin typeface="Avenir"/>
              </a:rPr>
              <a:t>A ruminant is a solar-powered grass harvesting and processing miracle. Cattle that move across the land (using rotational grazing, eating no more than half the grass) leave partially digested biomass (i.e. manure and nitrogen-rich urine) spread evenly in their wake. What gets left behind is everything the grass needed to grow in the first place—a sort of customized fertilizer. Their trampling also provides an armor of plant life for the soil and feeds the soil microbes, producing new carbon and stimulating new soil life.”</a:t>
            </a:r>
            <a:endParaRPr lang="en-US" sz="1400" dirty="0">
              <a:solidFill>
                <a:srgbClr val="000000"/>
              </a:solidFill>
              <a:effectLst/>
              <a:ea typeface="Calibri" panose="020F0502020204030204" pitchFamily="34" charset="0"/>
            </a:endParaRPr>
          </a:p>
        </p:txBody>
      </p:sp>
    </p:spTree>
    <p:extLst>
      <p:ext uri="{BB962C8B-B14F-4D97-AF65-F5344CB8AC3E}">
        <p14:creationId xmlns:p14="http://schemas.microsoft.com/office/powerpoint/2010/main" val="281533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5" descr="A group of sheep in a field&#10;&#10;Description automatically generated">
            <a:extLst>
              <a:ext uri="{FF2B5EF4-FFF2-40B4-BE49-F238E27FC236}">
                <a16:creationId xmlns:a16="http://schemas.microsoft.com/office/drawing/2014/main" id="{7AAAEEFD-FBCC-0371-AF22-79673AE31736}"/>
              </a:ext>
            </a:extLst>
          </p:cNvPr>
          <p:cNvPicPr>
            <a:picLocks noGrp="1" noChangeAspect="1"/>
          </p:cNvPicPr>
          <p:nvPr>
            <p:ph type="pic" sz="quarter" idx="10"/>
          </p:nvPr>
        </p:nvPicPr>
        <p:blipFill rotWithShape="1">
          <a:blip r:embed="rId3"/>
          <a:srcRect b="24497"/>
          <a:stretch/>
        </p:blipFill>
        <p:spPr>
          <a:xfrm>
            <a:off x="0" y="0"/>
            <a:ext cx="12192000" cy="6858000"/>
          </a:xfrm>
          <a:noFill/>
        </p:spPr>
      </p:pic>
      <p:sp>
        <p:nvSpPr>
          <p:cNvPr id="3" name="Title 2">
            <a:extLst>
              <a:ext uri="{FF2B5EF4-FFF2-40B4-BE49-F238E27FC236}">
                <a16:creationId xmlns:a16="http://schemas.microsoft.com/office/drawing/2014/main" id="{E113FB1B-3A09-9612-A444-838EC88DF68B}"/>
              </a:ext>
            </a:extLst>
          </p:cNvPr>
          <p:cNvSpPr>
            <a:spLocks noGrp="1"/>
          </p:cNvSpPr>
          <p:nvPr>
            <p:ph type="title"/>
          </p:nvPr>
        </p:nvSpPr>
        <p:spPr>
          <a:xfrm>
            <a:off x="1871830" y="1995397"/>
            <a:ext cx="8261873" cy="1338828"/>
          </a:xfrm>
        </p:spPr>
        <p:txBody>
          <a:bodyPr wrap="square" anchor="ctr">
            <a:normAutofit/>
          </a:bodyPr>
          <a:lstStyle/>
          <a:p>
            <a:r>
              <a:rPr lang="en-US" dirty="0"/>
              <a:t>project overview</a:t>
            </a:r>
          </a:p>
        </p:txBody>
      </p:sp>
      <p:sp>
        <p:nvSpPr>
          <p:cNvPr id="10" name="Text Placeholder 3">
            <a:extLst>
              <a:ext uri="{FF2B5EF4-FFF2-40B4-BE49-F238E27FC236}">
                <a16:creationId xmlns:a16="http://schemas.microsoft.com/office/drawing/2014/main" id="{A57281E8-55A6-A00E-3FEC-530DA2870A61}"/>
              </a:ext>
            </a:extLst>
          </p:cNvPr>
          <p:cNvSpPr>
            <a:spLocks noGrp="1"/>
          </p:cNvSpPr>
          <p:nvPr>
            <p:ph type="body" sz="quarter" idx="12"/>
          </p:nvPr>
        </p:nvSpPr>
        <p:spPr>
          <a:xfrm>
            <a:off x="1965063" y="4592321"/>
            <a:ext cx="8261873" cy="1803116"/>
          </a:xfrm>
        </p:spPr>
        <p:txBody>
          <a:bodyPr/>
          <a:lstStyle/>
          <a:p>
            <a:r>
              <a:rPr lang="en-US" dirty="0"/>
              <a:t>NEW SOUTH WALES GRAZING STUDY</a:t>
            </a:r>
          </a:p>
          <a:p>
            <a:r>
              <a:rPr lang="en-US" sz="1600"/>
              <a:t>FOUR DATASETS</a:t>
            </a:r>
          </a:p>
          <a:p>
            <a:r>
              <a:rPr lang="en-US" sz="1600" dirty="0"/>
              <a:t>THREE COMMUNITIES</a:t>
            </a:r>
          </a:p>
          <a:p>
            <a:r>
              <a:rPr lang="en-US" sz="1600" dirty="0"/>
              <a:t>54 SITES</a:t>
            </a:r>
          </a:p>
          <a:p>
            <a:r>
              <a:rPr lang="en-US" sz="1600" dirty="0"/>
              <a:t>THREE YEARS</a:t>
            </a:r>
          </a:p>
        </p:txBody>
      </p:sp>
      <p:pic>
        <p:nvPicPr>
          <p:cNvPr id="4" name="Picture 3">
            <a:extLst>
              <a:ext uri="{FF2B5EF4-FFF2-40B4-BE49-F238E27FC236}">
                <a16:creationId xmlns:a16="http://schemas.microsoft.com/office/drawing/2014/main" id="{DEC3DE57-61A4-2379-5A23-49192AF9C958}"/>
              </a:ext>
            </a:extLst>
          </p:cNvPr>
          <p:cNvPicPr>
            <a:picLocks noChangeAspect="1"/>
          </p:cNvPicPr>
          <p:nvPr/>
        </p:nvPicPr>
        <p:blipFill>
          <a:blip r:embed="rId4"/>
          <a:stretch>
            <a:fillRect/>
          </a:stretch>
        </p:blipFill>
        <p:spPr>
          <a:xfrm>
            <a:off x="4514266" y="3385508"/>
            <a:ext cx="2977000" cy="744250"/>
          </a:xfrm>
          <a:prstGeom prst="rect">
            <a:avLst/>
          </a:prstGeom>
        </p:spPr>
      </p:pic>
    </p:spTree>
    <p:extLst>
      <p:ext uri="{BB962C8B-B14F-4D97-AF65-F5344CB8AC3E}">
        <p14:creationId xmlns:p14="http://schemas.microsoft.com/office/powerpoint/2010/main" val="118127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08382" y="119270"/>
            <a:ext cx="5200532" cy="1017102"/>
          </a:xfrm>
        </p:spPr>
        <p:txBody>
          <a:bodyPr/>
          <a:lstStyle/>
          <a:p>
            <a:r>
              <a:rPr lang="en-US" dirty="0"/>
              <a:t>project overview</a:t>
            </a:r>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1599283"/>
            <a:ext cx="876929" cy="738664"/>
          </a:xfrm>
        </p:spPr>
        <p:txBody>
          <a:bodyPr>
            <a:normAutofit/>
          </a:bodyPr>
          <a:lstStyle/>
          <a:p>
            <a:r>
              <a:rPr lang="en-US" dirty="0"/>
              <a:t>1​</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069623" y="4659778"/>
            <a:ext cx="3365003" cy="1017102"/>
          </a:xfrm>
        </p:spPr>
        <p:txBody>
          <a:bodyPr>
            <a:normAutofit fontScale="85000" lnSpcReduction="20000"/>
          </a:bodyPr>
          <a:lstStyle/>
          <a:p>
            <a:r>
              <a:rPr lang="en-US" dirty="0"/>
              <a:t>Evaluate which animals have the largest impact on soil health</a:t>
            </a:r>
          </a:p>
          <a:p>
            <a:pPr marL="285750" indent="-285750">
              <a:buFont typeface="Arial" panose="020B0604020202020204" pitchFamily="34" charset="0"/>
              <a:buChar char="•"/>
            </a:pPr>
            <a:r>
              <a:rPr lang="en-US" dirty="0"/>
              <a:t>Carbon deposits in dung</a:t>
            </a:r>
          </a:p>
          <a:p>
            <a:pPr marL="285750" indent="-285750">
              <a:buFont typeface="Arial" panose="020B0604020202020204" pitchFamily="34" charset="0"/>
              <a:buChar char="•"/>
            </a:pPr>
            <a:r>
              <a:rPr lang="en-US" dirty="0"/>
              <a:t>Soil disturbance</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3161772"/>
            <a:ext cx="876930" cy="738664"/>
          </a:xfrm>
        </p:spPr>
        <p:txBody>
          <a:bodyPr>
            <a:normAutofit/>
          </a:bodyPr>
          <a:lstStyle/>
          <a:p>
            <a:r>
              <a:rPr lang="en-US" dirty="0"/>
              <a:t>2</a:t>
            </a:r>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069625" y="1542312"/>
            <a:ext cx="3365003" cy="1017102"/>
          </a:xfrm>
        </p:spPr>
        <p:txBody>
          <a:bodyPr>
            <a:normAutofit fontScale="85000" lnSpcReduction="20000"/>
          </a:bodyPr>
          <a:lstStyle/>
          <a:p>
            <a:r>
              <a:rPr lang="en-US" dirty="0"/>
              <a:t>Identify the primary indicators correlated to soil health </a:t>
            </a:r>
          </a:p>
          <a:p>
            <a:pPr marL="285750" indent="-285750">
              <a:buFont typeface="Arial" panose="020B0604020202020204" pitchFamily="34" charset="0"/>
              <a:buChar char="•"/>
            </a:pPr>
            <a:r>
              <a:rPr lang="en-US" dirty="0"/>
              <a:t>Chemical </a:t>
            </a:r>
          </a:p>
          <a:p>
            <a:pPr marL="285750" indent="-285750">
              <a:buFont typeface="Arial" panose="020B0604020202020204" pitchFamily="34" charset="0"/>
              <a:buChar char="•"/>
            </a:pPr>
            <a:r>
              <a:rPr lang="en-US"/>
              <a:t>Physical</a:t>
            </a:r>
            <a:endParaRPr lang="en-US" dirty="0"/>
          </a:p>
          <a:p>
            <a:endParaRPr lang="en-US" dirty="0"/>
          </a:p>
          <a:p>
            <a:pPr marL="285750" indent="-285750">
              <a:buFont typeface="Arial" panose="020B0604020202020204" pitchFamily="34" charset="0"/>
              <a:buChar char="•"/>
            </a:pPr>
            <a:endParaRPr lang="en-US" dirty="0"/>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20003" y="4742721"/>
            <a:ext cx="876930" cy="738664"/>
          </a:xfrm>
        </p:spPr>
        <p:txBody>
          <a:bodyPr>
            <a:normAutofit/>
          </a:bodyPr>
          <a:lstStyle/>
          <a:p>
            <a:r>
              <a:rPr lang="en-US" dirty="0"/>
              <a:t>3</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069624" y="3061248"/>
            <a:ext cx="3365003" cy="1017102"/>
          </a:xfrm>
        </p:spPr>
        <p:txBody>
          <a:bodyPr/>
          <a:lstStyle/>
          <a:p>
            <a:r>
              <a:rPr lang="en-US" dirty="0"/>
              <a:t>Evaluate cover story</a:t>
            </a:r>
          </a:p>
          <a:p>
            <a:pPr marL="285750" indent="-285750">
              <a:buFont typeface="Arial" panose="020B0604020202020204" pitchFamily="34" charset="0"/>
              <a:buChar char="•"/>
            </a:pPr>
            <a:r>
              <a:rPr lang="en-US" dirty="0"/>
              <a:t>Grasses/Shrubs</a:t>
            </a:r>
          </a:p>
          <a:p>
            <a:pPr marL="285750" indent="-285750">
              <a:buFont typeface="Arial" panose="020B0604020202020204" pitchFamily="34" charset="0"/>
              <a:buChar char="•"/>
            </a:pPr>
            <a:r>
              <a:rPr lang="en-US" dirty="0"/>
              <a:t>Invasives/Natives</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l="27" r="27"/>
          <a:stretch/>
        </p:blipFill>
        <p:spPr>
          <a:xfrm>
            <a:off x="6384174" y="0"/>
            <a:ext cx="5807825" cy="6858000"/>
          </a:xfrm>
        </p:spPr>
      </p:pic>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696299" y="6237134"/>
            <a:ext cx="2495699" cy="620866"/>
          </a:xfrm>
        </p:spPr>
        <p:txBody>
          <a:bodyPr/>
          <a:lstStyle/>
          <a:p>
            <a:fld id="{EA87306C-81BA-4795-A5CA-9392456A8C1E}" type="slidenum">
              <a:rPr lang="en-US" smtClean="0"/>
              <a:pPr/>
              <a:t>5</a:t>
            </a:fld>
            <a:endParaRPr lang="en-US" dirty="0"/>
          </a:p>
        </p:txBody>
      </p:sp>
      <p:pic>
        <p:nvPicPr>
          <p:cNvPr id="8" name="Picture 7">
            <a:extLst>
              <a:ext uri="{FF2B5EF4-FFF2-40B4-BE49-F238E27FC236}">
                <a16:creationId xmlns:a16="http://schemas.microsoft.com/office/drawing/2014/main" id="{1CD4BE38-FD72-292A-4B0F-73BF0A33C617}"/>
              </a:ext>
            </a:extLst>
          </p:cNvPr>
          <p:cNvPicPr>
            <a:picLocks noChangeAspect="1"/>
          </p:cNvPicPr>
          <p:nvPr/>
        </p:nvPicPr>
        <p:blipFill>
          <a:blip r:embed="rId4"/>
          <a:stretch>
            <a:fillRect/>
          </a:stretch>
        </p:blipFill>
        <p:spPr>
          <a:xfrm>
            <a:off x="5323841" y="-1"/>
            <a:ext cx="6868158" cy="6907997"/>
          </a:xfrm>
          <a:prstGeom prst="rect">
            <a:avLst/>
          </a:prstGeom>
        </p:spPr>
      </p:pic>
    </p:spTree>
    <p:extLst>
      <p:ext uri="{BB962C8B-B14F-4D97-AF65-F5344CB8AC3E}">
        <p14:creationId xmlns:p14="http://schemas.microsoft.com/office/powerpoint/2010/main" val="2316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142240" y="1212498"/>
            <a:ext cx="5470434" cy="1313717"/>
          </a:xfrm>
        </p:spPr>
        <p:txBody>
          <a:bodyPr/>
          <a:lstStyle/>
          <a:p>
            <a:r>
              <a:rPr lang="en-US" sz="2800" dirty="0"/>
              <a:t>project limitations</a:t>
            </a:r>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544784" y="2612875"/>
            <a:ext cx="3021376" cy="912645"/>
          </a:xfrm>
        </p:spPr>
        <p:txBody>
          <a:bodyPr>
            <a:normAutofit lnSpcReduction="10000"/>
          </a:bodyPr>
          <a:lstStyle/>
          <a:p>
            <a:r>
              <a:rPr lang="en-US" dirty="0"/>
              <a:t>Definitions of scientific terms</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696299" y="6237134"/>
            <a:ext cx="2495699" cy="620866"/>
          </a:xfrm>
        </p:spPr>
        <p:txBody>
          <a:bodyPr/>
          <a:lstStyle/>
          <a:p>
            <a:fld id="{EA87306C-81BA-4795-A5CA-9392456A8C1E}" type="slidenum">
              <a:rPr lang="en-US" smtClean="0"/>
              <a:pPr/>
              <a:t>6</a:t>
            </a:fld>
            <a:endParaRPr lang="en-US" dirty="0"/>
          </a:p>
        </p:txBody>
      </p:sp>
      <p:pic>
        <p:nvPicPr>
          <p:cNvPr id="7" name="Picture 6">
            <a:extLst>
              <a:ext uri="{FF2B5EF4-FFF2-40B4-BE49-F238E27FC236}">
                <a16:creationId xmlns:a16="http://schemas.microsoft.com/office/drawing/2014/main" id="{FEFE0FD9-B795-A0CE-E2FC-F0CE420BE837}"/>
              </a:ext>
            </a:extLst>
          </p:cNvPr>
          <p:cNvPicPr>
            <a:picLocks noChangeAspect="1"/>
          </p:cNvPicPr>
          <p:nvPr/>
        </p:nvPicPr>
        <p:blipFill>
          <a:blip r:embed="rId3"/>
          <a:stretch>
            <a:fillRect/>
          </a:stretch>
        </p:blipFill>
        <p:spPr>
          <a:xfrm>
            <a:off x="4247738" y="0"/>
            <a:ext cx="9044609" cy="6858000"/>
          </a:xfrm>
          <a:prstGeom prst="rect">
            <a:avLst/>
          </a:prstGeom>
        </p:spPr>
      </p:pic>
      <p:sp>
        <p:nvSpPr>
          <p:cNvPr id="16" name="Text Placeholder 100">
            <a:extLst>
              <a:ext uri="{FF2B5EF4-FFF2-40B4-BE49-F238E27FC236}">
                <a16:creationId xmlns:a16="http://schemas.microsoft.com/office/drawing/2014/main" id="{D762157A-43EB-35D0-F984-32CBC0F3900D}"/>
              </a:ext>
            </a:extLst>
          </p:cNvPr>
          <p:cNvSpPr txBox="1">
            <a:spLocks/>
          </p:cNvSpPr>
          <p:nvPr/>
        </p:nvSpPr>
        <p:spPr>
          <a:xfrm>
            <a:off x="1964383" y="4640289"/>
            <a:ext cx="3365003" cy="1017102"/>
          </a:xfrm>
          <a:prstGeom prst="rect">
            <a:avLst/>
          </a:prstGeom>
        </p:spPr>
        <p:txBody>
          <a:bodyPr anchor="t">
            <a:normAutofit/>
          </a:bodyPr>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459544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740800" y="136524"/>
            <a:ext cx="10681826" cy="1394102"/>
          </a:xfrm>
        </p:spPr>
        <p:txBody>
          <a:bodyPr/>
          <a:lstStyle/>
          <a:p>
            <a:r>
              <a:rPr lang="en-US" dirty="0"/>
              <a:t>Soil health </a:t>
            </a:r>
          </a:p>
        </p:txBody>
      </p:sp>
      <p:sp>
        <p:nvSpPr>
          <p:cNvPr id="2" name="Date Placeholder 1">
            <a:extLst>
              <a:ext uri="{FF2B5EF4-FFF2-40B4-BE49-F238E27FC236}">
                <a16:creationId xmlns:a16="http://schemas.microsoft.com/office/drawing/2014/main" id="{5E721BE0-5D53-95F8-279B-CEAF63430ADF}"/>
              </a:ext>
            </a:extLst>
          </p:cNvPr>
          <p:cNvSpPr>
            <a:spLocks noGrp="1"/>
          </p:cNvSpPr>
          <p:nvPr>
            <p:ph type="dt" sz="half" idx="2"/>
          </p:nvPr>
        </p:nvSpPr>
        <p:spPr>
          <a:xfrm>
            <a:off x="838200" y="6356350"/>
            <a:ext cx="2743200" cy="365125"/>
          </a:xfrm>
        </p:spPr>
        <p:txBody>
          <a:bodyPr/>
          <a:lstStyle/>
          <a:p>
            <a:r>
              <a:rPr lang="en-US" dirty="0"/>
              <a:t>2023</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err="1"/>
              <a:t>Nsw</a:t>
            </a:r>
            <a:r>
              <a:rPr lang="en-US" dirty="0"/>
              <a:t> grazing study</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7</a:t>
            </a:fld>
            <a:endParaRPr lang="en-US" dirty="0"/>
          </a:p>
        </p:txBody>
      </p:sp>
      <p:sp>
        <p:nvSpPr>
          <p:cNvPr id="29" name="TextBox 28">
            <a:extLst>
              <a:ext uri="{FF2B5EF4-FFF2-40B4-BE49-F238E27FC236}">
                <a16:creationId xmlns:a16="http://schemas.microsoft.com/office/drawing/2014/main" id="{798990E9-0E12-844F-7AA2-1C702413B096}"/>
              </a:ext>
            </a:extLst>
          </p:cNvPr>
          <p:cNvSpPr txBox="1"/>
          <p:nvPr/>
        </p:nvSpPr>
        <p:spPr>
          <a:xfrm>
            <a:off x="386080" y="539164"/>
            <a:ext cx="4114800" cy="1231106"/>
          </a:xfrm>
          <a:prstGeom prst="rect">
            <a:avLst/>
          </a:prstGeom>
          <a:noFill/>
        </p:spPr>
        <p:txBody>
          <a:bodyPr wrap="square" rtlCol="0">
            <a:spAutoFit/>
          </a:bodyPr>
          <a:lstStyle/>
          <a:p>
            <a:pPr algn="l">
              <a:buFont typeface="Arial" panose="020B0604020202020204" pitchFamily="34" charset="0"/>
              <a:buChar char="•"/>
            </a:pPr>
            <a:r>
              <a:rPr lang="en-US" sz="1400" b="0" i="0" dirty="0">
                <a:solidFill>
                  <a:srgbClr val="111111"/>
                </a:solidFill>
                <a:effectLst/>
                <a:latin typeface="-apple-system"/>
              </a:rPr>
              <a:t>15–20 mg/kg for dryland pastures</a:t>
            </a:r>
          </a:p>
          <a:p>
            <a:pPr algn="l">
              <a:buFont typeface="Arial" panose="020B0604020202020204" pitchFamily="34" charset="0"/>
              <a:buChar char="•"/>
            </a:pPr>
            <a:r>
              <a:rPr lang="en-US" sz="1400" b="0" i="0" dirty="0">
                <a:solidFill>
                  <a:srgbClr val="111111"/>
                </a:solidFill>
                <a:effectLst/>
                <a:latin typeface="-apple-system"/>
              </a:rPr>
              <a:t>25–30 mg/kg for irrigated and improved pastures</a:t>
            </a:r>
          </a:p>
          <a:p>
            <a:pPr algn="l">
              <a:buFont typeface="Arial" panose="020B0604020202020204" pitchFamily="34" charset="0"/>
              <a:buChar char="•"/>
            </a:pPr>
            <a:r>
              <a:rPr lang="en-US" sz="1400" b="0" i="0" dirty="0">
                <a:solidFill>
                  <a:srgbClr val="111111"/>
                </a:solidFill>
                <a:effectLst/>
                <a:latin typeface="-apple-system"/>
              </a:rPr>
              <a:t>30–50 mg/kg for tree crops</a:t>
            </a:r>
          </a:p>
          <a:p>
            <a:pPr algn="l">
              <a:buFont typeface="Arial" panose="020B0604020202020204" pitchFamily="34" charset="0"/>
              <a:buChar char="•"/>
            </a:pPr>
            <a:r>
              <a:rPr lang="en-US" sz="1400" b="0" i="0" dirty="0">
                <a:solidFill>
                  <a:srgbClr val="111111"/>
                </a:solidFill>
                <a:effectLst/>
                <a:latin typeface="-apple-system"/>
              </a:rPr>
              <a:t>50+ mg/kg for vegetables</a:t>
            </a:r>
          </a:p>
          <a:p>
            <a:endParaRPr lang="en-US" dirty="0"/>
          </a:p>
        </p:txBody>
      </p:sp>
      <p:sp>
        <p:nvSpPr>
          <p:cNvPr id="37" name="TextBox 36">
            <a:extLst>
              <a:ext uri="{FF2B5EF4-FFF2-40B4-BE49-F238E27FC236}">
                <a16:creationId xmlns:a16="http://schemas.microsoft.com/office/drawing/2014/main" id="{D92DA224-7D30-6278-9129-000CDFBA35FE}"/>
              </a:ext>
            </a:extLst>
          </p:cNvPr>
          <p:cNvSpPr txBox="1"/>
          <p:nvPr/>
        </p:nvSpPr>
        <p:spPr>
          <a:xfrm>
            <a:off x="286818" y="136524"/>
            <a:ext cx="3855725" cy="646331"/>
          </a:xfrm>
          <a:prstGeom prst="rect">
            <a:avLst/>
          </a:prstGeom>
          <a:noFill/>
        </p:spPr>
        <p:txBody>
          <a:bodyPr wrap="square" rtlCol="0">
            <a:spAutoFit/>
          </a:bodyPr>
          <a:lstStyle/>
          <a:p>
            <a:r>
              <a:rPr lang="en-US" dirty="0"/>
              <a:t>IDEAL PHOSPHORUS</a:t>
            </a:r>
          </a:p>
          <a:p>
            <a:endParaRPr lang="en-US" dirty="0"/>
          </a:p>
        </p:txBody>
      </p:sp>
      <p:pic>
        <p:nvPicPr>
          <p:cNvPr id="8" name="Picture 7">
            <a:extLst>
              <a:ext uri="{FF2B5EF4-FFF2-40B4-BE49-F238E27FC236}">
                <a16:creationId xmlns:a16="http://schemas.microsoft.com/office/drawing/2014/main" id="{4B7AED25-786D-2C04-73EA-117F84194791}"/>
              </a:ext>
            </a:extLst>
          </p:cNvPr>
          <p:cNvPicPr>
            <a:picLocks noChangeAspect="1"/>
          </p:cNvPicPr>
          <p:nvPr/>
        </p:nvPicPr>
        <p:blipFill>
          <a:blip r:embed="rId3"/>
          <a:stretch>
            <a:fillRect/>
          </a:stretch>
        </p:blipFill>
        <p:spPr>
          <a:xfrm>
            <a:off x="381000" y="2296595"/>
            <a:ext cx="2686188" cy="4369025"/>
          </a:xfrm>
          <a:prstGeom prst="rect">
            <a:avLst/>
          </a:prstGeom>
        </p:spPr>
      </p:pic>
      <p:pic>
        <p:nvPicPr>
          <p:cNvPr id="10" name="Picture 9">
            <a:extLst>
              <a:ext uri="{FF2B5EF4-FFF2-40B4-BE49-F238E27FC236}">
                <a16:creationId xmlns:a16="http://schemas.microsoft.com/office/drawing/2014/main" id="{5BF15158-35C7-8102-2135-F2BAC50D16C2}"/>
              </a:ext>
            </a:extLst>
          </p:cNvPr>
          <p:cNvPicPr>
            <a:picLocks noChangeAspect="1"/>
          </p:cNvPicPr>
          <p:nvPr/>
        </p:nvPicPr>
        <p:blipFill>
          <a:blip r:embed="rId4"/>
          <a:stretch>
            <a:fillRect/>
          </a:stretch>
        </p:blipFill>
        <p:spPr>
          <a:xfrm>
            <a:off x="8935016" y="2309118"/>
            <a:ext cx="2673487" cy="4388076"/>
          </a:xfrm>
          <a:prstGeom prst="rect">
            <a:avLst/>
          </a:prstGeom>
        </p:spPr>
      </p:pic>
      <p:pic>
        <p:nvPicPr>
          <p:cNvPr id="14" name="Picture 13">
            <a:extLst>
              <a:ext uri="{FF2B5EF4-FFF2-40B4-BE49-F238E27FC236}">
                <a16:creationId xmlns:a16="http://schemas.microsoft.com/office/drawing/2014/main" id="{12AE208A-A303-20FF-B502-D9F0E2711B2B}"/>
              </a:ext>
            </a:extLst>
          </p:cNvPr>
          <p:cNvPicPr>
            <a:picLocks noChangeAspect="1"/>
          </p:cNvPicPr>
          <p:nvPr/>
        </p:nvPicPr>
        <p:blipFill>
          <a:blip r:embed="rId5"/>
          <a:stretch>
            <a:fillRect/>
          </a:stretch>
        </p:blipFill>
        <p:spPr>
          <a:xfrm>
            <a:off x="4826000" y="2278051"/>
            <a:ext cx="2594200" cy="4423110"/>
          </a:xfrm>
          <a:prstGeom prst="rect">
            <a:avLst/>
          </a:prstGeom>
        </p:spPr>
      </p:pic>
    </p:spTree>
    <p:extLst>
      <p:ext uri="{BB962C8B-B14F-4D97-AF65-F5344CB8AC3E}">
        <p14:creationId xmlns:p14="http://schemas.microsoft.com/office/powerpoint/2010/main" val="288355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9BE1DD-9C4F-FE48-5EBB-003686E31D15}"/>
              </a:ext>
            </a:extLst>
          </p:cNvPr>
          <p:cNvSpPr>
            <a:spLocks noGrp="1"/>
          </p:cNvSpPr>
          <p:nvPr>
            <p:ph type="title"/>
          </p:nvPr>
        </p:nvSpPr>
        <p:spPr>
          <a:xfrm>
            <a:off x="1493770" y="136525"/>
            <a:ext cx="3049568" cy="701731"/>
          </a:xfrm>
          <a:solidFill>
            <a:schemeClr val="accent6">
              <a:lumMod val="20000"/>
              <a:lumOff val="80000"/>
            </a:schemeClr>
          </a:solidFill>
          <a:ln>
            <a:solidFill>
              <a:schemeClr val="accent2"/>
            </a:solidFill>
          </a:ln>
        </p:spPr>
        <p:txBody>
          <a:bodyPr/>
          <a:lstStyle/>
          <a:p>
            <a:r>
              <a:rPr lang="en-US" dirty="0">
                <a:solidFill>
                  <a:schemeClr val="accent2"/>
                </a:solidFill>
              </a:rPr>
              <a:t>TEXTURE ANALYSIS</a:t>
            </a:r>
          </a:p>
        </p:txBody>
      </p:sp>
      <p:sp>
        <p:nvSpPr>
          <p:cNvPr id="10" name="Date Placeholder 9">
            <a:extLst>
              <a:ext uri="{FF2B5EF4-FFF2-40B4-BE49-F238E27FC236}">
                <a16:creationId xmlns:a16="http://schemas.microsoft.com/office/drawing/2014/main" id="{2B6FA97F-673B-ECC3-B051-6063A500E9A5}"/>
              </a:ext>
            </a:extLst>
          </p:cNvPr>
          <p:cNvSpPr>
            <a:spLocks noGrp="1"/>
          </p:cNvSpPr>
          <p:nvPr>
            <p:ph type="dt" sz="half" idx="2"/>
          </p:nvPr>
        </p:nvSpPr>
        <p:spPr/>
        <p:txBody>
          <a:bodyPr/>
          <a:lstStyle/>
          <a:p>
            <a:r>
              <a:rPr lang="en-US" dirty="0"/>
              <a:t>2023</a:t>
            </a:r>
          </a:p>
        </p:txBody>
      </p:sp>
      <p:sp>
        <p:nvSpPr>
          <p:cNvPr id="11" name="Footer Placeholder 10">
            <a:extLst>
              <a:ext uri="{FF2B5EF4-FFF2-40B4-BE49-F238E27FC236}">
                <a16:creationId xmlns:a16="http://schemas.microsoft.com/office/drawing/2014/main" id="{1FD82379-DC66-D254-2553-C6B25FF03297}"/>
              </a:ext>
            </a:extLst>
          </p:cNvPr>
          <p:cNvSpPr>
            <a:spLocks noGrp="1"/>
          </p:cNvSpPr>
          <p:nvPr>
            <p:ph type="ftr" sz="quarter" idx="3"/>
          </p:nvPr>
        </p:nvSpPr>
        <p:spPr/>
        <p:txBody>
          <a:bodyPr/>
          <a:lstStyle/>
          <a:p>
            <a:r>
              <a:rPr lang="en-US" dirty="0" err="1"/>
              <a:t>Nsw</a:t>
            </a:r>
            <a:r>
              <a:rPr lang="en-US" dirty="0"/>
              <a:t> grazing study</a:t>
            </a:r>
          </a:p>
        </p:txBody>
      </p:sp>
      <p:sp>
        <p:nvSpPr>
          <p:cNvPr id="12" name="Slide Number Placeholder 11">
            <a:extLst>
              <a:ext uri="{FF2B5EF4-FFF2-40B4-BE49-F238E27FC236}">
                <a16:creationId xmlns:a16="http://schemas.microsoft.com/office/drawing/2014/main" id="{37AB3434-DFDE-C6E1-B3F8-E4FC81F62EF7}"/>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15" name="Picture 14">
            <a:extLst>
              <a:ext uri="{FF2B5EF4-FFF2-40B4-BE49-F238E27FC236}">
                <a16:creationId xmlns:a16="http://schemas.microsoft.com/office/drawing/2014/main" id="{20FB7238-70CA-00B2-D31B-35702A751800}"/>
              </a:ext>
            </a:extLst>
          </p:cNvPr>
          <p:cNvPicPr>
            <a:picLocks noChangeAspect="1"/>
          </p:cNvPicPr>
          <p:nvPr/>
        </p:nvPicPr>
        <p:blipFill>
          <a:blip r:embed="rId2"/>
          <a:stretch>
            <a:fillRect/>
          </a:stretch>
        </p:blipFill>
        <p:spPr>
          <a:xfrm>
            <a:off x="6756395" y="397280"/>
            <a:ext cx="4486794" cy="3508253"/>
          </a:xfrm>
          <a:prstGeom prst="rect">
            <a:avLst/>
          </a:prstGeom>
        </p:spPr>
      </p:pic>
      <p:sp>
        <p:nvSpPr>
          <p:cNvPr id="2" name="TextBox 1">
            <a:extLst>
              <a:ext uri="{FF2B5EF4-FFF2-40B4-BE49-F238E27FC236}">
                <a16:creationId xmlns:a16="http://schemas.microsoft.com/office/drawing/2014/main" id="{61B08908-AA2A-7199-AA79-EB8471FD204E}"/>
              </a:ext>
            </a:extLst>
          </p:cNvPr>
          <p:cNvSpPr txBox="1"/>
          <p:nvPr/>
        </p:nvSpPr>
        <p:spPr>
          <a:xfrm>
            <a:off x="6917845" y="4043680"/>
            <a:ext cx="4325344" cy="276999"/>
          </a:xfrm>
          <a:prstGeom prst="rect">
            <a:avLst/>
          </a:prstGeom>
          <a:noFill/>
        </p:spPr>
        <p:txBody>
          <a:bodyPr wrap="square" rtlCol="0">
            <a:spAutoFit/>
          </a:bodyPr>
          <a:lstStyle/>
          <a:p>
            <a:r>
              <a:rPr lang="en-US" sz="1200" b="0" i="0" dirty="0">
                <a:solidFill>
                  <a:srgbClr val="202122"/>
                </a:solidFill>
                <a:effectLst/>
                <a:latin typeface="Arial" panose="020B0604020202020204" pitchFamily="34" charset="0"/>
              </a:rPr>
              <a:t>Image Courtesy of USDA Soil Survey Division Staff</a:t>
            </a:r>
            <a:endParaRPr lang="en-US" sz="1200" dirty="0"/>
          </a:p>
        </p:txBody>
      </p:sp>
      <p:pic>
        <p:nvPicPr>
          <p:cNvPr id="5" name="Picture 4">
            <a:extLst>
              <a:ext uri="{FF2B5EF4-FFF2-40B4-BE49-F238E27FC236}">
                <a16:creationId xmlns:a16="http://schemas.microsoft.com/office/drawing/2014/main" id="{A79CAE66-B9E1-BB6A-45EF-D573CECB3944}"/>
              </a:ext>
            </a:extLst>
          </p:cNvPr>
          <p:cNvPicPr>
            <a:picLocks noChangeAspect="1"/>
          </p:cNvPicPr>
          <p:nvPr/>
        </p:nvPicPr>
        <p:blipFill>
          <a:blip r:embed="rId3"/>
          <a:stretch>
            <a:fillRect/>
          </a:stretch>
        </p:blipFill>
        <p:spPr>
          <a:xfrm>
            <a:off x="251256" y="1000926"/>
            <a:ext cx="5184350" cy="5639269"/>
          </a:xfrm>
          <a:prstGeom prst="rect">
            <a:avLst/>
          </a:prstGeom>
        </p:spPr>
      </p:pic>
    </p:spTree>
    <p:extLst>
      <p:ext uri="{BB962C8B-B14F-4D97-AF65-F5344CB8AC3E}">
        <p14:creationId xmlns:p14="http://schemas.microsoft.com/office/powerpoint/2010/main" val="1619923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A4B55A16-3B6C-5B66-2A7C-FD8E6A100F4B}"/>
              </a:ext>
            </a:extLst>
          </p:cNvPr>
          <p:cNvSpPr>
            <a:spLocks noGrp="1"/>
          </p:cNvSpPr>
          <p:nvPr>
            <p:ph type="title"/>
          </p:nvPr>
        </p:nvSpPr>
        <p:spPr>
          <a:xfrm>
            <a:off x="572699" y="675541"/>
            <a:ext cx="3274202" cy="701731"/>
          </a:xfrm>
          <a:ln>
            <a:solidFill>
              <a:schemeClr val="accent2"/>
            </a:solidFill>
          </a:ln>
        </p:spPr>
        <p:txBody>
          <a:bodyPr/>
          <a:lstStyle/>
          <a:p>
            <a:r>
              <a:rPr lang="en-US" dirty="0">
                <a:solidFill>
                  <a:schemeClr val="accent2"/>
                </a:solidFill>
              </a:rPr>
              <a:t>PUGGING</a:t>
            </a:r>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4189769" y="457490"/>
            <a:ext cx="4842471" cy="1361922"/>
          </a:xfrm>
        </p:spPr>
        <p:txBody>
          <a:bodyPr/>
          <a:lstStyle/>
          <a:p>
            <a:pPr marL="285750" indent="-285750">
              <a:buFont typeface="Arial" panose="020B0604020202020204" pitchFamily="34" charset="0"/>
              <a:buChar char="•"/>
            </a:pPr>
            <a:r>
              <a:rPr lang="en-US" sz="1400" dirty="0"/>
              <a:t>Compaction of soil due to herd ambulation</a:t>
            </a:r>
          </a:p>
          <a:p>
            <a:pPr marL="285750" indent="-285750">
              <a:buFont typeface="Arial" panose="020B0604020202020204" pitchFamily="34" charset="0"/>
              <a:buChar char="•"/>
            </a:pPr>
            <a:r>
              <a:rPr lang="en-US" sz="1400" dirty="0"/>
              <a:t>Impacts moisture content, infiltration, and aeration</a:t>
            </a:r>
          </a:p>
        </p:txBody>
      </p:sp>
      <p:sp>
        <p:nvSpPr>
          <p:cNvPr id="2" name="Date Placeholder 1">
            <a:extLst>
              <a:ext uri="{FF2B5EF4-FFF2-40B4-BE49-F238E27FC236}">
                <a16:creationId xmlns:a16="http://schemas.microsoft.com/office/drawing/2014/main" id="{25801626-48B5-A65D-F92C-71399BBEF2BF}"/>
              </a:ext>
            </a:extLst>
          </p:cNvPr>
          <p:cNvSpPr>
            <a:spLocks noGrp="1"/>
          </p:cNvSpPr>
          <p:nvPr>
            <p:ph type="dt" sz="half" idx="2"/>
          </p:nvPr>
        </p:nvSpPr>
        <p:spPr>
          <a:xfrm>
            <a:off x="838200" y="6356350"/>
            <a:ext cx="2743200" cy="365125"/>
          </a:xfrm>
        </p:spPr>
        <p:txBody>
          <a:bodyPr/>
          <a:lstStyle/>
          <a:p>
            <a:r>
              <a:rPr lang="en-US" dirty="0"/>
              <a:t>2023</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NSW GRAZING STUDY</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9</a:t>
            </a:fld>
            <a:endParaRPr lang="en-US" dirty="0"/>
          </a:p>
        </p:txBody>
      </p:sp>
      <p:sp>
        <p:nvSpPr>
          <p:cNvPr id="20" name="Rectangle 19">
            <a:extLst>
              <a:ext uri="{FF2B5EF4-FFF2-40B4-BE49-F238E27FC236}">
                <a16:creationId xmlns:a16="http://schemas.microsoft.com/office/drawing/2014/main" id="{9DD5C83D-EDBA-2BA3-4E59-C8F13D83767B}"/>
              </a:ext>
              <a:ext uri="{C183D7F6-B498-43B3-948B-1728B52AA6E4}">
                <adec:decorative xmlns:adec="http://schemas.microsoft.com/office/drawing/2017/decorative" val="1"/>
              </a:ext>
            </a:extLst>
          </p:cNvPr>
          <p:cNvSpPr/>
          <p:nvPr/>
        </p:nvSpPr>
        <p:spPr>
          <a:xfrm>
            <a:off x="0" y="2722880"/>
            <a:ext cx="4978400" cy="706120"/>
          </a:xfrm>
          <a:prstGeom prst="rect">
            <a:avLst/>
          </a:prstGeom>
          <a:solidFill>
            <a:schemeClr val="accent2">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3CD53E9-97E1-A0A8-F0B6-869416E974DB}"/>
              </a:ext>
            </a:extLst>
          </p:cNvPr>
          <p:cNvPicPr>
            <a:picLocks noChangeAspect="1"/>
          </p:cNvPicPr>
          <p:nvPr/>
        </p:nvPicPr>
        <p:blipFill>
          <a:blip r:embed="rId3"/>
          <a:stretch>
            <a:fillRect/>
          </a:stretch>
        </p:blipFill>
        <p:spPr>
          <a:xfrm>
            <a:off x="4978400" y="2052812"/>
            <a:ext cx="7213600" cy="4805188"/>
          </a:xfrm>
          <a:prstGeom prst="rect">
            <a:avLst/>
          </a:prstGeom>
        </p:spPr>
      </p:pic>
      <p:pic>
        <p:nvPicPr>
          <p:cNvPr id="5" name="Picture 4">
            <a:extLst>
              <a:ext uri="{FF2B5EF4-FFF2-40B4-BE49-F238E27FC236}">
                <a16:creationId xmlns:a16="http://schemas.microsoft.com/office/drawing/2014/main" id="{87504677-5ABB-4EF2-5BF5-D59115EB62B9}"/>
              </a:ext>
            </a:extLst>
          </p:cNvPr>
          <p:cNvPicPr>
            <a:picLocks noChangeAspect="1"/>
          </p:cNvPicPr>
          <p:nvPr/>
        </p:nvPicPr>
        <p:blipFill>
          <a:blip r:embed="rId4"/>
          <a:stretch>
            <a:fillRect/>
          </a:stretch>
        </p:blipFill>
        <p:spPr>
          <a:xfrm>
            <a:off x="0" y="2052812"/>
            <a:ext cx="9476151" cy="4805188"/>
          </a:xfrm>
          <a:prstGeom prst="rect">
            <a:avLst/>
          </a:prstGeom>
        </p:spPr>
      </p:pic>
    </p:spTree>
    <p:extLst>
      <p:ext uri="{BB962C8B-B14F-4D97-AF65-F5344CB8AC3E}">
        <p14:creationId xmlns:p14="http://schemas.microsoft.com/office/powerpoint/2010/main" val="3984440688"/>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rdant pitch deck_Win32_SD_v7" id="{0DC256A7-F766-4097-A752-D41D0A109AD8}" vid="{BC1DA9AA-DB58-4902-BF37-240E78431D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D15687E6-222F-4537-91A2-FEA6DCA60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EFB0C8-7F00-43A2-AD61-9BADD613A6E4}">
  <ds:schemaRefs>
    <ds:schemaRef ds:uri="http://schemas.microsoft.com/sharepoint/v3/contenttype/forms"/>
  </ds:schemaRefs>
</ds:datastoreItem>
</file>

<file path=customXml/itemProps3.xml><?xml version="1.0" encoding="utf-8"?>
<ds:datastoreItem xmlns:ds="http://schemas.openxmlformats.org/officeDocument/2006/customXml" ds:itemID="{B282E1B9-965C-47E7-B1BA-0FC58108C1E8}">
  <ds:schemaRefs>
    <ds:schemaRef ds:uri="http://schemas.microsoft.com/office/2006/documentManagement/types"/>
    <ds:schemaRef ds:uri="http://purl.org/dc/elements/1.1/"/>
    <ds:schemaRef ds:uri="http://schemas.microsoft.com/sharepoint/v3"/>
    <ds:schemaRef ds:uri="71af3243-3dd4-4a8d-8c0d-dd76da1f02a5"/>
    <ds:schemaRef ds:uri="http://purl.org/dc/terms/"/>
    <ds:schemaRef ds:uri="http://schemas.microsoft.com/office/2006/metadata/properties"/>
    <ds:schemaRef ds:uri="16c05727-aa75-4e4a-9b5f-8a80a1165891"/>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5324</TotalTime>
  <Words>508</Words>
  <Application>Microsoft Office PowerPoint</Application>
  <PresentationFormat>Widescreen</PresentationFormat>
  <Paragraphs>135</Paragraphs>
  <Slides>15</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-apple-system</vt:lpstr>
      <vt:lpstr>Arial</vt:lpstr>
      <vt:lpstr>Avenir</vt:lpstr>
      <vt:lpstr>Calibri</vt:lpstr>
      <vt:lpstr>Tenorite </vt:lpstr>
      <vt:lpstr>Tenorite Bold</vt:lpstr>
      <vt:lpstr>Custom</vt:lpstr>
      <vt:lpstr>New South wales grazing study</vt:lpstr>
      <vt:lpstr>Motivation</vt:lpstr>
      <vt:lpstr>The carbon Cycle</vt:lpstr>
      <vt:lpstr>project overview</vt:lpstr>
      <vt:lpstr>project overview</vt:lpstr>
      <vt:lpstr>project limitations</vt:lpstr>
      <vt:lpstr>Soil health </vt:lpstr>
      <vt:lpstr>TEXTURE ANALYSIS</vt:lpstr>
      <vt:lpstr>PUGGING</vt:lpstr>
      <vt:lpstr>Animal impact</vt:lpstr>
      <vt:lpstr>Grazing intensity</vt:lpstr>
      <vt:lpstr>Cover story</vt:lpstr>
      <vt:lpstr>summary</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South wales grazing study</dc:title>
  <dc:creator>Mel Beall</dc:creator>
  <cp:lastModifiedBy>Mel Beall</cp:lastModifiedBy>
  <cp:revision>2</cp:revision>
  <dcterms:created xsi:type="dcterms:W3CDTF">2023-10-25T02:17:19Z</dcterms:created>
  <dcterms:modified xsi:type="dcterms:W3CDTF">2023-11-01T01:38:54Z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